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648" r:id="rId5"/>
    <p:sldMasterId id="2147483657" r:id="rId6"/>
  </p:sldMasterIdLst>
  <p:notesMasterIdLst>
    <p:notesMasterId r:id="rId10"/>
  </p:notesMasterIdLst>
  <p:handoutMasterIdLst>
    <p:handoutMasterId r:id="rId11"/>
  </p:handoutMasterIdLst>
  <p:sldIdLst>
    <p:sldId id="383" r:id="rId7"/>
    <p:sldId id="384" r:id="rId8"/>
    <p:sldId id="385"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242" userDrawn="1">
          <p15:clr>
            <a:srgbClr val="A4A3A4"/>
          </p15:clr>
        </p15:guide>
        <p15:guide id="2" orient="horz" pos="799" userDrawn="1">
          <p15:clr>
            <a:srgbClr val="A4A3A4"/>
          </p15:clr>
        </p15:guide>
        <p15:guide id="3" orient="horz" pos="3884" userDrawn="1">
          <p15:clr>
            <a:srgbClr val="A4A3A4"/>
          </p15:clr>
        </p15:guide>
        <p15:guide id="4" orient="horz" pos="2160" userDrawn="1">
          <p15:clr>
            <a:srgbClr val="A4A3A4"/>
          </p15:clr>
        </p15:guide>
        <p15:guide id="5" pos="43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611"/>
    <a:srgbClr val="D80611"/>
    <a:srgbClr val="D7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89" autoAdjust="0"/>
    <p:restoredTop sz="93690" autoAdjust="0"/>
  </p:normalViewPr>
  <p:slideViewPr>
    <p:cSldViewPr snapToGrid="0">
      <p:cViewPr varScale="1">
        <p:scale>
          <a:sx n="74" d="100"/>
          <a:sy n="74" d="100"/>
        </p:scale>
        <p:origin x="648" y="56"/>
      </p:cViewPr>
      <p:guideLst>
        <p:guide pos="7242"/>
        <p:guide orient="horz" pos="799"/>
        <p:guide orient="horz" pos="3884"/>
        <p:guide orient="horz" pos="2160"/>
        <p:guide pos="438"/>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9" d="100"/>
          <a:sy n="89" d="100"/>
        </p:scale>
        <p:origin x="37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2024-11-29</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2024-11-29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Fr o m årsskiftet införs TSD Drifts regler om hälsokrav</a:t>
            </a:r>
          </a:p>
          <a:p>
            <a:r>
              <a:rPr lang="sv-SE" dirty="0"/>
              <a:t>Som en följd av detta upphäver Transporstyrelsen sina hittillsvarande hälsokrav (TSFS 2019:112)</a:t>
            </a:r>
          </a:p>
          <a:p>
            <a:r>
              <a:rPr lang="sv-SE" dirty="0"/>
              <a:t>Trafikverket har valt att </a:t>
            </a:r>
          </a:p>
          <a:p>
            <a:pPr marL="628650" lvl="1" indent="-171450" algn="l">
              <a:buFont typeface="Arial" panose="020B0604020202020204" pitchFamily="34" charset="0"/>
              <a:buChar char="•"/>
            </a:pPr>
            <a:r>
              <a:rPr lang="sv-SE" dirty="0"/>
              <a:t>Få till stånd en branschgemensam hantering som följer Tågföretagens lösning</a:t>
            </a:r>
          </a:p>
        </p:txBody>
      </p:sp>
      <p:sp>
        <p:nvSpPr>
          <p:cNvPr id="4" name="Platshållare för bildnummer 3"/>
          <p:cNvSpPr>
            <a:spLocks noGrp="1"/>
          </p:cNvSpPr>
          <p:nvPr>
            <p:ph type="sldNum" sz="quarter" idx="5"/>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1970921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1"/>
            <a:r>
              <a:rPr lang="sv-SE" dirty="0"/>
              <a:t>Behålla hälsokrav enligt TSD Drift och TSFS 2019:112</a:t>
            </a:r>
          </a:p>
          <a:p>
            <a:pPr lvl="1"/>
            <a:r>
              <a:rPr lang="sv-SE" dirty="0"/>
              <a:t>Inarbeta hälsokraven i befintligt TDOK 2014:0230, Trafikverkets kompetenskrav för tillträdes- och trafiksäkerhetsfunktioner</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dirty="0"/>
              <a:t>From nu används samma blankett som för Tågoperatörerna</a:t>
            </a:r>
          </a:p>
          <a:p>
            <a:pPr lvl="1"/>
            <a:endParaRPr lang="sv-SE" dirty="0"/>
          </a:p>
          <a:p>
            <a:pPr>
              <a:lnSpc>
                <a:spcPts val="1400"/>
              </a:lnSpc>
              <a:spcAft>
                <a:spcPts val="600"/>
              </a:spcAft>
            </a:pPr>
            <a:endParaRPr lang="sv-SE" dirty="0"/>
          </a:p>
          <a:p>
            <a:pPr lvl="1"/>
            <a:r>
              <a:rPr lang="sv-SE" dirty="0"/>
              <a:t>	</a:t>
            </a: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4160813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ts val="1400"/>
              </a:lnSpc>
              <a:spcAft>
                <a:spcPts val="600"/>
              </a:spcAft>
            </a:pPr>
            <a:r>
              <a:rPr lang="sv-SE" sz="1200" dirty="0">
                <a:effectLst/>
                <a:latin typeface="Georgia" panose="02040502050405020303" pitchFamily="18" charset="0"/>
                <a:ea typeface="Calibri" panose="020F0502020204030204" pitchFamily="34" charset="0"/>
                <a:cs typeface="Arial" panose="020B0604020202020204" pitchFamily="34" charset="0"/>
              </a:rPr>
              <a:t>För den som avviker från hälsokraven på någon punkt, men ändå bedöms kunna utföra sina säkerhetskritiska arbetsuppgifter på ett tillfredsställande sätt, kan i vissa fall särskild bedömning tillämpas. Alla frågor om särskild bedömning handläggs av arbetsgivaren. Om arbetsgivaren tar initiativ till en särskild bedömning ska läkaren utföra en undersökning, och utifrån undersökningens resultat meddela rekommendation till arbetsgivaren. Beslutet ska fattas av </a:t>
            </a:r>
            <a:r>
              <a:rPr lang="sv-SE" sz="1200" dirty="0">
                <a:effectLst/>
                <a:highlight>
                  <a:srgbClr val="FFFF00"/>
                </a:highlight>
                <a:latin typeface="Georgia" panose="02040502050405020303" pitchFamily="18" charset="0"/>
                <a:ea typeface="Calibri" panose="020F0502020204030204" pitchFamily="34" charset="0"/>
                <a:cs typeface="Arial" panose="020B0604020202020204" pitchFamily="34" charset="0"/>
              </a:rPr>
              <a:t>utsedd funktion</a:t>
            </a:r>
            <a:r>
              <a:rPr lang="sv-SE" sz="1200" dirty="0">
                <a:effectLst/>
                <a:latin typeface="Georgia" panose="02040502050405020303" pitchFamily="18" charset="0"/>
                <a:ea typeface="Calibri" panose="020F0502020204030204" pitchFamily="34" charset="0"/>
                <a:cs typeface="Arial" panose="020B0604020202020204" pitchFamily="34" charset="0"/>
              </a:rPr>
              <a:t> hos arbetsgivaren och baseras på vedertagen praxis. </a:t>
            </a:r>
            <a:endParaRPr lang="sv-SE" dirty="0"/>
          </a:p>
          <a:p>
            <a:pPr>
              <a:lnSpc>
                <a:spcPts val="1400"/>
              </a:lnSpc>
              <a:spcAft>
                <a:spcPts val="600"/>
              </a:spcAft>
            </a:pPr>
            <a:r>
              <a:rPr lang="sv-SE" sz="1200" dirty="0">
                <a:solidFill>
                  <a:srgbClr val="000000"/>
                </a:solidFill>
                <a:effectLst/>
                <a:latin typeface="Georgia" panose="02040502050405020303" pitchFamily="18" charset="0"/>
                <a:ea typeface="Calibri" panose="020F0502020204030204" pitchFamily="34" charset="0"/>
                <a:cs typeface="Arial" panose="020B0604020202020204" pitchFamily="34" charset="0"/>
              </a:rPr>
              <a:t>när en person med särskild bedömning används för säkerhetskritiska arbetsuppgifter som sker på uppdrag av Trafikverket ska beslutet ska delges Trafikverket via halsokrav@trafikverket.se </a:t>
            </a:r>
          </a:p>
        </p:txBody>
      </p:sp>
      <p:sp>
        <p:nvSpPr>
          <p:cNvPr id="4" name="Platshållare för bildnummer 3"/>
          <p:cNvSpPr>
            <a:spLocks noGrp="1"/>
          </p:cNvSpPr>
          <p:nvPr>
            <p:ph type="sldNum" sz="quarter" idx="5"/>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28796598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rv">
    <p:spTree>
      <p:nvGrpSpPr>
        <p:cNvPr id="1" name=""/>
        <p:cNvGrpSpPr/>
        <p:nvPr/>
      </p:nvGrpSpPr>
      <p:grpSpPr>
        <a:xfrm>
          <a:off x="0" y="0"/>
          <a:ext cx="0" cy="0"/>
          <a:chOff x="0" y="0"/>
          <a:chExt cx="0" cy="0"/>
        </a:xfrm>
      </p:grpSpPr>
      <p:pic>
        <p:nvPicPr>
          <p:cNvPr id="4" name="Bildobjekt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40873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6" name="Platshållare för diagram 5"/>
          <p:cNvSpPr>
            <a:spLocks noGrp="1"/>
          </p:cNvSpPr>
          <p:nvPr>
            <p:ph type="chart" sz="quarter" idx="12" hasCustomPrompt="1"/>
          </p:nvPr>
        </p:nvSpPr>
        <p:spPr>
          <a:xfrm>
            <a:off x="696000" y="1269000"/>
            <a:ext cx="10800000" cy="4320000"/>
          </a:xfrm>
          <a:prstGeom prst="rect">
            <a:avLst/>
          </a:prstGeom>
        </p:spPr>
        <p:txBody>
          <a:bodyPr/>
          <a:lstStyle>
            <a:lvl1pPr marL="0" indent="0" algn="l">
              <a:buNone/>
              <a:defRPr/>
            </a:lvl1pPr>
          </a:lstStyle>
          <a:p>
            <a:r>
              <a:rPr lang="sv-SE" dirty="0"/>
              <a:t>Diagram</a:t>
            </a:r>
          </a:p>
        </p:txBody>
      </p:sp>
      <p:sp>
        <p:nvSpPr>
          <p:cNvPr id="2" name="Platshållare för datum 1"/>
          <p:cNvSpPr>
            <a:spLocks noGrp="1"/>
          </p:cNvSpPr>
          <p:nvPr>
            <p:ph type="dt" sz="half" idx="13"/>
          </p:nvPr>
        </p:nvSpPr>
        <p:spPr/>
        <p:txBody>
          <a:bodyPr/>
          <a:lstStyle>
            <a:lvl1pPr>
              <a:defRPr sz="1000"/>
            </a:lvl1pPr>
          </a:lstStyle>
          <a:p>
            <a:endParaRPr lang="sv-SE" dirty="0"/>
          </a:p>
        </p:txBody>
      </p:sp>
      <p:sp>
        <p:nvSpPr>
          <p:cNvPr id="7" name="Platshållare för sidfot 6"/>
          <p:cNvSpPr>
            <a:spLocks noGrp="1"/>
          </p:cNvSpPr>
          <p:nvPr>
            <p:ph type="ftr" sz="quarter" idx="14"/>
          </p:nvPr>
        </p:nvSpPr>
        <p:spPr/>
        <p:txBody>
          <a:bodyPr/>
          <a:lstStyle>
            <a:lvl1pPr>
              <a:defRPr sz="1000"/>
            </a:lvl1pPr>
          </a:lstStyle>
          <a:p>
            <a:r>
              <a:rPr lang="sv-SE"/>
              <a:t>Titel</a:t>
            </a:r>
            <a:endParaRPr lang="sv-SE" dirty="0"/>
          </a:p>
        </p:txBody>
      </p:sp>
      <p:sp>
        <p:nvSpPr>
          <p:cNvPr id="8" name="Platshållare för bildnummer 7"/>
          <p:cNvSpPr>
            <a:spLocks noGrp="1"/>
          </p:cNvSpPr>
          <p:nvPr>
            <p:ph type="sldNum" sz="quarter" idx="15"/>
          </p:nvPr>
        </p:nvSpPr>
        <p:spPr/>
        <p:txBody>
          <a:bodyPr/>
          <a:lstStyle>
            <a:lvl1pPr>
              <a:defRPr sz="1000"/>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855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text &amp;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269000"/>
            <a:ext cx="10800000" cy="900000"/>
          </a:xfrm>
          <a:prstGeom prst="rect">
            <a:avLst/>
          </a:prstGeom>
        </p:spPr>
        <p:txBody>
          <a:bodyPr anchor="ctr"/>
          <a:lstStyle>
            <a:lvl1pPr algn="ctr">
              <a:defRPr sz="4000" baseline="0"/>
            </a:lvl1pPr>
          </a:lstStyle>
          <a:p>
            <a:r>
              <a:rPr lang="sv-SE" dirty="0"/>
              <a:t>Klicka – lägg till rubrik</a:t>
            </a:r>
          </a:p>
        </p:txBody>
      </p:sp>
      <p:sp>
        <p:nvSpPr>
          <p:cNvPr id="8" name="Platshållare för text 7"/>
          <p:cNvSpPr>
            <a:spLocks noGrp="1"/>
          </p:cNvSpPr>
          <p:nvPr>
            <p:ph type="body" sz="quarter" idx="12" hasCustomPrompt="1"/>
          </p:nvPr>
        </p:nvSpPr>
        <p:spPr>
          <a:xfrm>
            <a:off x="696000" y="2170062"/>
            <a:ext cx="5040000" cy="3420000"/>
          </a:xfrm>
          <a:prstGeom prst="rect">
            <a:avLst/>
          </a:prstGeom>
        </p:spPr>
        <p:txBody>
          <a:bodyPr/>
          <a:lstStyle>
            <a:lvl1pPr marL="0" indent="0">
              <a:lnSpc>
                <a:spcPct val="100000"/>
              </a:lnSpc>
              <a:buNone/>
              <a:defRPr sz="2000" spc="0"/>
            </a:lvl1pPr>
            <a:lvl2pPr marL="232200" indent="0">
              <a:buNone/>
              <a:defRPr/>
            </a:lvl2pPr>
            <a:lvl3pPr marL="462600" indent="0">
              <a:buNone/>
              <a:defRPr/>
            </a:lvl3pPr>
            <a:lvl4pPr marL="693000" indent="0">
              <a:buNone/>
              <a:defRPr/>
            </a:lvl4pPr>
            <a:lvl5pPr marL="887400" indent="0">
              <a:buNone/>
              <a:defRPr/>
            </a:lvl5pPr>
          </a:lstStyle>
          <a:p>
            <a:pPr lvl="0"/>
            <a:r>
              <a:rPr lang="sv-SE" dirty="0"/>
              <a:t>Skriv text här</a:t>
            </a:r>
          </a:p>
        </p:txBody>
      </p:sp>
      <p:sp>
        <p:nvSpPr>
          <p:cNvPr id="6" name="Platshållare för diagram 5"/>
          <p:cNvSpPr>
            <a:spLocks noGrp="1"/>
          </p:cNvSpPr>
          <p:nvPr>
            <p:ph type="chart" sz="quarter" idx="13" hasCustomPrompt="1"/>
          </p:nvPr>
        </p:nvSpPr>
        <p:spPr>
          <a:xfrm>
            <a:off x="6454800" y="2169000"/>
            <a:ext cx="5040000" cy="3421062"/>
          </a:xfrm>
          <a:prstGeom prst="rect">
            <a:avLst/>
          </a:prstGeom>
        </p:spPr>
        <p:txBody>
          <a:bodyPr/>
          <a:lstStyle>
            <a:lvl1pPr marL="0" indent="0">
              <a:buNone/>
              <a:defRPr/>
            </a:lvl1pPr>
          </a:lstStyle>
          <a:p>
            <a:r>
              <a:rPr lang="sv-SE" dirty="0"/>
              <a:t>Diagram</a:t>
            </a:r>
          </a:p>
        </p:txBody>
      </p:sp>
      <p:sp>
        <p:nvSpPr>
          <p:cNvPr id="5" name="Platshållare för datum 4"/>
          <p:cNvSpPr>
            <a:spLocks noGrp="1"/>
          </p:cNvSpPr>
          <p:nvPr>
            <p:ph type="dt" sz="half" idx="14"/>
          </p:nvPr>
        </p:nvSpPr>
        <p:spPr/>
        <p:txBody>
          <a:bodyPr/>
          <a:lstStyle>
            <a:lvl1pPr>
              <a:defRPr sz="1000"/>
            </a:lvl1pPr>
          </a:lstStyle>
          <a:p>
            <a:endParaRPr lang="sv-SE" dirty="0"/>
          </a:p>
        </p:txBody>
      </p:sp>
      <p:sp>
        <p:nvSpPr>
          <p:cNvPr id="9" name="Platshållare för sidfot 8"/>
          <p:cNvSpPr>
            <a:spLocks noGrp="1"/>
          </p:cNvSpPr>
          <p:nvPr>
            <p:ph type="ftr" sz="quarter" idx="15"/>
          </p:nvPr>
        </p:nvSpPr>
        <p:spPr/>
        <p:txBody>
          <a:bodyPr/>
          <a:lstStyle>
            <a:lvl1pPr>
              <a:defRPr sz="1000"/>
            </a:lvl1pPr>
          </a:lstStyle>
          <a:p>
            <a:r>
              <a:rPr lang="sv-SE"/>
              <a:t>Titel</a:t>
            </a:r>
            <a:endParaRPr lang="sv-SE" dirty="0"/>
          </a:p>
        </p:txBody>
      </p:sp>
      <p:sp>
        <p:nvSpPr>
          <p:cNvPr id="10" name="Platshållare för bildnummer 9"/>
          <p:cNvSpPr>
            <a:spLocks noGrp="1"/>
          </p:cNvSpPr>
          <p:nvPr>
            <p:ph type="sldNum" sz="quarter" idx="16"/>
          </p:nvPr>
        </p:nvSpPr>
        <p:spPr/>
        <p:txBody>
          <a:bodyPr/>
          <a:lstStyle>
            <a:lvl1pPr>
              <a:defRPr sz="1000"/>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71586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amp; text röd bakgrund">
    <p:bg>
      <p:bgPr>
        <a:solidFill>
          <a:srgbClr val="D7000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D7E678-F878-4A88-B37F-CF88CE888BB6}"/>
              </a:ext>
            </a:extLst>
          </p:cNvPr>
          <p:cNvSpPr>
            <a:spLocks noGrp="1"/>
          </p:cNvSpPr>
          <p:nvPr>
            <p:ph type="title" hasCustomPrompt="1"/>
          </p:nvPr>
        </p:nvSpPr>
        <p:spPr>
          <a:xfrm>
            <a:off x="696000" y="1998000"/>
            <a:ext cx="10800000" cy="1080000"/>
          </a:xfrm>
          <a:prstGeom prst="rect">
            <a:avLst/>
          </a:prstGeom>
        </p:spPr>
        <p:txBody>
          <a:bodyPr anchor="ctr"/>
          <a:lstStyle>
            <a:lvl1pPr algn="ctr">
              <a:defRPr sz="6000" baseline="0">
                <a:solidFill>
                  <a:schemeClr val="bg1"/>
                </a:solidFill>
              </a:defRPr>
            </a:lvl1pPr>
          </a:lstStyle>
          <a:p>
            <a:r>
              <a:rPr lang="sv-SE" dirty="0"/>
              <a:t>Klicka - lägg till rubrik</a:t>
            </a:r>
            <a:endParaRPr lang="en-US" dirty="0"/>
          </a:p>
        </p:txBody>
      </p:sp>
      <p:sp>
        <p:nvSpPr>
          <p:cNvPr id="5" name="Platshållare för text 4">
            <a:extLst>
              <a:ext uri="{FF2B5EF4-FFF2-40B4-BE49-F238E27FC236}">
                <a16:creationId xmlns:a16="http://schemas.microsoft.com/office/drawing/2014/main" id="{1AAAF19A-C108-416B-94E8-AE411170AA77}"/>
              </a:ext>
            </a:extLst>
          </p:cNvPr>
          <p:cNvSpPr>
            <a:spLocks noGrp="1"/>
          </p:cNvSpPr>
          <p:nvPr>
            <p:ph type="body" sz="quarter" idx="11" hasCustomPrompt="1"/>
          </p:nvPr>
        </p:nvSpPr>
        <p:spPr>
          <a:xfrm>
            <a:off x="696000" y="3789000"/>
            <a:ext cx="10800000" cy="1800000"/>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2400" spc="0" baseline="0">
                <a:solidFill>
                  <a:schemeClr val="bg1"/>
                </a:solidFill>
                <a:latin typeface="+mn-l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Skriv text här</a:t>
            </a:r>
            <a:endParaRPr lang="en-US" dirty="0"/>
          </a:p>
        </p:txBody>
      </p:sp>
      <p:sp>
        <p:nvSpPr>
          <p:cNvPr id="8"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endParaRPr lang="sv-SE" dirty="0"/>
          </a:p>
        </p:txBody>
      </p:sp>
      <p:sp>
        <p:nvSpPr>
          <p:cNvPr id="9"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a:t>Titel</a:t>
            </a:r>
            <a:endParaRPr lang="sv-SE" dirty="0"/>
          </a:p>
        </p:txBody>
      </p:sp>
      <p:sp>
        <p:nvSpPr>
          <p:cNvPr id="10"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690922244"/>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amp; text - bildbakgrund">
    <p:spTree>
      <p:nvGrpSpPr>
        <p:cNvPr id="1" name=""/>
        <p:cNvGrpSpPr/>
        <p:nvPr/>
      </p:nvGrpSpPr>
      <p:grpSpPr>
        <a:xfrm>
          <a:off x="0" y="0"/>
          <a:ext cx="0" cy="0"/>
          <a:chOff x="0" y="0"/>
          <a:chExt cx="0" cy="0"/>
        </a:xfrm>
      </p:grpSpPr>
      <p:sp>
        <p:nvSpPr>
          <p:cNvPr id="6" name="Platshållare för bild 5"/>
          <p:cNvSpPr>
            <a:spLocks noGrp="1"/>
          </p:cNvSpPr>
          <p:nvPr>
            <p:ph type="pic" sz="quarter" idx="12" hasCustomPrompt="1"/>
          </p:nvPr>
        </p:nvSpPr>
        <p:spPr>
          <a:xfrm>
            <a:off x="0" y="0"/>
            <a:ext cx="12192000" cy="6858000"/>
          </a:xfrm>
          <a:prstGeom prst="rect">
            <a:avLst/>
          </a:prstGeom>
          <a:solidFill>
            <a:schemeClr val="accent5"/>
          </a:solidFill>
        </p:spPr>
        <p:txBody>
          <a:bodyPr anchor="t"/>
          <a:lstStyle>
            <a:lvl1pPr marL="0" indent="0">
              <a:buNone/>
              <a:defRPr>
                <a:solidFill>
                  <a:schemeClr val="bg1"/>
                </a:solidFill>
              </a:defRPr>
            </a:lvl1pPr>
          </a:lstStyle>
          <a:p>
            <a:r>
              <a:rPr lang="sv-SE" dirty="0"/>
              <a:t>Bild</a:t>
            </a:r>
          </a:p>
        </p:txBody>
      </p:sp>
      <p:sp>
        <p:nvSpPr>
          <p:cNvPr id="2" name="Rubrik 1">
            <a:extLst>
              <a:ext uri="{FF2B5EF4-FFF2-40B4-BE49-F238E27FC236}">
                <a16:creationId xmlns:a16="http://schemas.microsoft.com/office/drawing/2014/main" id="{DAD7E678-F878-4A88-B37F-CF88CE888BB6}"/>
              </a:ext>
            </a:extLst>
          </p:cNvPr>
          <p:cNvSpPr>
            <a:spLocks noGrp="1"/>
          </p:cNvSpPr>
          <p:nvPr>
            <p:ph type="title" hasCustomPrompt="1"/>
          </p:nvPr>
        </p:nvSpPr>
        <p:spPr>
          <a:xfrm>
            <a:off x="696000" y="1998000"/>
            <a:ext cx="10800000" cy="1080000"/>
          </a:xfrm>
          <a:prstGeom prst="rect">
            <a:avLst/>
          </a:prstGeom>
        </p:spPr>
        <p:txBody>
          <a:bodyPr anchor="ctr"/>
          <a:lstStyle>
            <a:lvl1pPr algn="ctr">
              <a:defRPr sz="6000" baseline="0">
                <a:solidFill>
                  <a:schemeClr val="bg1"/>
                </a:solidFill>
              </a:defRPr>
            </a:lvl1pPr>
          </a:lstStyle>
          <a:p>
            <a:r>
              <a:rPr lang="sv-SE" dirty="0"/>
              <a:t>Klicka - lägg till rubrik</a:t>
            </a:r>
            <a:endParaRPr lang="en-US" dirty="0"/>
          </a:p>
        </p:txBody>
      </p:sp>
      <p:sp>
        <p:nvSpPr>
          <p:cNvPr id="5" name="Platshållare för text 4">
            <a:extLst>
              <a:ext uri="{FF2B5EF4-FFF2-40B4-BE49-F238E27FC236}">
                <a16:creationId xmlns:a16="http://schemas.microsoft.com/office/drawing/2014/main" id="{1AAAF19A-C108-416B-94E8-AE411170AA77}"/>
              </a:ext>
            </a:extLst>
          </p:cNvPr>
          <p:cNvSpPr>
            <a:spLocks noGrp="1"/>
          </p:cNvSpPr>
          <p:nvPr>
            <p:ph type="body" sz="quarter" idx="11" hasCustomPrompt="1"/>
          </p:nvPr>
        </p:nvSpPr>
        <p:spPr>
          <a:xfrm>
            <a:off x="696000" y="3789000"/>
            <a:ext cx="10800000" cy="1800000"/>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2400" spc="0">
                <a:solidFill>
                  <a:schemeClr val="bg1"/>
                </a:solidFill>
                <a:latin typeface="+mn-l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Skriv text här</a:t>
            </a:r>
            <a:endParaRPr lang="en-US" dirty="0"/>
          </a:p>
        </p:txBody>
      </p:sp>
      <p:sp>
        <p:nvSpPr>
          <p:cNvPr id="4" name="textruta 3">
            <a:extLst>
              <a:ext uri="{FF2B5EF4-FFF2-40B4-BE49-F238E27FC236}">
                <a16:creationId xmlns:a16="http://schemas.microsoft.com/office/drawing/2014/main" id="{2DB92D40-5F44-4A12-A0C2-161F3FFFEFD2}"/>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1000" dirty="0">
                <a:solidFill>
                  <a:schemeClr val="tx1">
                    <a:lumMod val="65000"/>
                    <a:lumOff val="35000"/>
                  </a:schemeClr>
                </a:solidFill>
                <a:latin typeface="+mn-lt"/>
              </a:rPr>
              <a:t>För att byta bakgrundsbild – Högerklicka på bilden. Välj Ändra bild. Välj sedan Från en fil.</a:t>
            </a:r>
          </a:p>
        </p:txBody>
      </p:sp>
      <p:sp>
        <p:nvSpPr>
          <p:cNvPr id="15" name="Platshållare för text 14">
            <a:extLst>
              <a:ext uri="{FF2B5EF4-FFF2-40B4-BE49-F238E27FC236}">
                <a16:creationId xmlns:a16="http://schemas.microsoft.com/office/drawing/2014/main" id="{BC63DBC5-3A01-48A2-B443-DAC14C323B9A}"/>
              </a:ext>
            </a:extLst>
          </p:cNvPr>
          <p:cNvSpPr>
            <a:spLocks noGrp="1"/>
          </p:cNvSpPr>
          <p:nvPr>
            <p:ph type="body" sz="quarter" idx="10" hasCustomPrompt="1"/>
          </p:nvPr>
        </p:nvSpPr>
        <p:spPr>
          <a:xfrm>
            <a:off x="5338665" y="0"/>
            <a:ext cx="1514671" cy="756000"/>
          </a:xfrm>
          <a:prstGeom prst="rect">
            <a:avLst/>
          </a:prstGeom>
          <a:blipFill>
            <a:blip r:embed="rId2"/>
            <a:stretch>
              <a:fillRect/>
            </a:stretch>
          </a:blipFill>
        </p:spPr>
        <p:txBody>
          <a:bodyPr/>
          <a:lstStyle>
            <a:lvl1pPr marL="0" indent="0">
              <a:buNone/>
              <a:defRPr/>
            </a:lvl1pPr>
          </a:lstStyle>
          <a:p>
            <a:pPr lvl="0"/>
            <a:r>
              <a:rPr lang="en-US" dirty="0"/>
              <a:t> </a:t>
            </a:r>
          </a:p>
        </p:txBody>
      </p:sp>
      <p:sp>
        <p:nvSpPr>
          <p:cNvPr id="12"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endParaRPr lang="sv-SE" dirty="0"/>
          </a:p>
        </p:txBody>
      </p:sp>
      <p:sp>
        <p:nvSpPr>
          <p:cNvPr id="13"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a:t>Titel</a:t>
            </a:r>
            <a:endParaRPr lang="sv-SE" dirty="0"/>
          </a:p>
        </p:txBody>
      </p:sp>
      <p:sp>
        <p:nvSpPr>
          <p:cNvPr id="14"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907281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 bildbakgrund">
    <p:spTree>
      <p:nvGrpSpPr>
        <p:cNvPr id="1" name=""/>
        <p:cNvGrpSpPr/>
        <p:nvPr/>
      </p:nvGrpSpPr>
      <p:grpSpPr>
        <a:xfrm>
          <a:off x="0" y="0"/>
          <a:ext cx="0" cy="0"/>
          <a:chOff x="0" y="0"/>
          <a:chExt cx="0" cy="0"/>
        </a:xfrm>
      </p:grpSpPr>
      <p:sp>
        <p:nvSpPr>
          <p:cNvPr id="8" name="Platshållare för bild 5"/>
          <p:cNvSpPr>
            <a:spLocks noGrp="1"/>
          </p:cNvSpPr>
          <p:nvPr>
            <p:ph type="pic" sz="quarter" idx="12" hasCustomPrompt="1"/>
          </p:nvPr>
        </p:nvSpPr>
        <p:spPr>
          <a:xfrm>
            <a:off x="0" y="0"/>
            <a:ext cx="12192000" cy="6858000"/>
          </a:xfrm>
          <a:prstGeom prst="rect">
            <a:avLst/>
          </a:prstGeom>
          <a:solidFill>
            <a:schemeClr val="accent5"/>
          </a:solidFill>
        </p:spPr>
        <p:txBody>
          <a:bodyPr anchor="t"/>
          <a:lstStyle>
            <a:lvl1pPr marL="0" indent="0">
              <a:buNone/>
              <a:defRPr>
                <a:solidFill>
                  <a:schemeClr val="bg1"/>
                </a:solidFill>
              </a:defRPr>
            </a:lvl1pPr>
          </a:lstStyle>
          <a:p>
            <a:r>
              <a:rPr lang="sv-SE" dirty="0"/>
              <a:t>Bild</a:t>
            </a:r>
          </a:p>
        </p:txBody>
      </p:sp>
      <p:sp>
        <p:nvSpPr>
          <p:cNvPr id="2" name="Rubrik 1">
            <a:extLst>
              <a:ext uri="{FF2B5EF4-FFF2-40B4-BE49-F238E27FC236}">
                <a16:creationId xmlns:a16="http://schemas.microsoft.com/office/drawing/2014/main" id="{DAD7E678-F878-4A88-B37F-CF88CE888BB6}"/>
              </a:ext>
            </a:extLst>
          </p:cNvPr>
          <p:cNvSpPr>
            <a:spLocks noGrp="1"/>
          </p:cNvSpPr>
          <p:nvPr>
            <p:ph type="title" hasCustomPrompt="1"/>
          </p:nvPr>
        </p:nvSpPr>
        <p:spPr>
          <a:xfrm>
            <a:off x="696000" y="1998000"/>
            <a:ext cx="10800000" cy="1080000"/>
          </a:xfrm>
          <a:prstGeom prst="rect">
            <a:avLst/>
          </a:prstGeom>
        </p:spPr>
        <p:txBody>
          <a:bodyPr anchor="ctr"/>
          <a:lstStyle>
            <a:lvl1pPr algn="ctr">
              <a:defRPr sz="6000">
                <a:solidFill>
                  <a:schemeClr val="bg1"/>
                </a:solidFill>
              </a:defRPr>
            </a:lvl1pPr>
          </a:lstStyle>
          <a:p>
            <a:r>
              <a:rPr lang="sv-SE" dirty="0"/>
              <a:t>Klicka - lägg till rubrik</a:t>
            </a:r>
            <a:endParaRPr lang="en-US" dirty="0"/>
          </a:p>
        </p:txBody>
      </p:sp>
      <p:sp>
        <p:nvSpPr>
          <p:cNvPr id="4" name="textruta 3">
            <a:extLst>
              <a:ext uri="{FF2B5EF4-FFF2-40B4-BE49-F238E27FC236}">
                <a16:creationId xmlns:a16="http://schemas.microsoft.com/office/drawing/2014/main" id="{2DB92D40-5F44-4A12-A0C2-161F3FFFEFD2}"/>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1000" dirty="0">
                <a:solidFill>
                  <a:schemeClr val="tx1">
                    <a:lumMod val="65000"/>
                    <a:lumOff val="35000"/>
                  </a:schemeClr>
                </a:solidFill>
                <a:latin typeface="+mn-lt"/>
              </a:rPr>
              <a:t>För att byta bakgrundsbild – Högerklicka på bilden. Välj Ändra bild. Välj sedan Från en fil.</a:t>
            </a:r>
          </a:p>
        </p:txBody>
      </p:sp>
      <p:sp>
        <p:nvSpPr>
          <p:cNvPr id="15" name="Platshållare för text 14">
            <a:extLst>
              <a:ext uri="{FF2B5EF4-FFF2-40B4-BE49-F238E27FC236}">
                <a16:creationId xmlns:a16="http://schemas.microsoft.com/office/drawing/2014/main" id="{BC63DBC5-3A01-48A2-B443-DAC14C323B9A}"/>
              </a:ext>
            </a:extLst>
          </p:cNvPr>
          <p:cNvSpPr>
            <a:spLocks noGrp="1"/>
          </p:cNvSpPr>
          <p:nvPr>
            <p:ph type="body" sz="quarter" idx="10" hasCustomPrompt="1"/>
          </p:nvPr>
        </p:nvSpPr>
        <p:spPr>
          <a:xfrm>
            <a:off x="5338665" y="0"/>
            <a:ext cx="1514671" cy="756000"/>
          </a:xfrm>
          <a:prstGeom prst="rect">
            <a:avLst/>
          </a:prstGeom>
          <a:blipFill>
            <a:blip r:embed="rId2"/>
            <a:stretch>
              <a:fillRect/>
            </a:stretch>
          </a:blipFill>
        </p:spPr>
        <p:txBody>
          <a:bodyPr/>
          <a:lstStyle>
            <a:lvl1pPr marL="0" indent="0">
              <a:buNone/>
              <a:defRPr/>
            </a:lvl1pPr>
          </a:lstStyle>
          <a:p>
            <a:pPr lvl="0"/>
            <a:r>
              <a:rPr lang="en-US" dirty="0"/>
              <a:t> </a:t>
            </a:r>
          </a:p>
        </p:txBody>
      </p:sp>
      <p:sp>
        <p:nvSpPr>
          <p:cNvPr id="9"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endParaRPr lang="sv-SE" dirty="0"/>
          </a:p>
        </p:txBody>
      </p:sp>
      <p:sp>
        <p:nvSpPr>
          <p:cNvPr id="11"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a:t>Titel</a:t>
            </a:r>
            <a:endParaRPr lang="sv-SE" dirty="0"/>
          </a:p>
        </p:txBody>
      </p:sp>
      <p:sp>
        <p:nvSpPr>
          <p:cNvPr id="12"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89252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998000"/>
            <a:ext cx="10800000" cy="1080000"/>
          </a:xfrm>
          <a:prstGeom prst="rect">
            <a:avLst/>
          </a:prstGeom>
        </p:spPr>
        <p:txBody>
          <a:bodyPr anchor="ctr"/>
          <a:lstStyle>
            <a:lvl1pPr algn="ctr">
              <a:defRPr sz="6000" baseline="0">
                <a:solidFill>
                  <a:schemeClr val="bg1"/>
                </a:solidFill>
              </a:defRPr>
            </a:lvl1pPr>
          </a:lstStyle>
          <a:p>
            <a:r>
              <a:rPr lang="sv-SE" dirty="0"/>
              <a:t>Klicka - lägg till rubrik</a:t>
            </a:r>
          </a:p>
        </p:txBody>
      </p:sp>
      <p:sp>
        <p:nvSpPr>
          <p:cNvPr id="9"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endParaRPr lang="sv-SE" dirty="0"/>
          </a:p>
        </p:txBody>
      </p:sp>
      <p:sp>
        <p:nvSpPr>
          <p:cNvPr id="10"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a:t>Titel</a:t>
            </a:r>
            <a:endParaRPr lang="sv-SE" dirty="0"/>
          </a:p>
        </p:txBody>
      </p:sp>
      <p:sp>
        <p:nvSpPr>
          <p:cNvPr id="11"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85103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Rubrik &amp; punkt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4800" y="1270800"/>
            <a:ext cx="10800000" cy="900000"/>
          </a:xfrm>
          <a:prstGeom prst="rect">
            <a:avLst/>
          </a:prstGeom>
        </p:spPr>
        <p:txBody>
          <a:bodyPr anchor="ctr"/>
          <a:lstStyle>
            <a:lvl1pPr algn="l">
              <a:defRPr sz="4000"/>
            </a:lvl1pPr>
          </a:lstStyle>
          <a:p>
            <a:r>
              <a:rPr lang="sv-SE" dirty="0"/>
              <a:t>Klicka – lägg till rubrik</a:t>
            </a:r>
          </a:p>
        </p:txBody>
      </p:sp>
      <p:sp>
        <p:nvSpPr>
          <p:cNvPr id="8" name="Platshållare för text 7"/>
          <p:cNvSpPr>
            <a:spLocks noGrp="1"/>
          </p:cNvSpPr>
          <p:nvPr>
            <p:ph type="body" sz="quarter" idx="12" hasCustomPrompt="1"/>
          </p:nvPr>
        </p:nvSpPr>
        <p:spPr>
          <a:xfrm>
            <a:off x="694800" y="2529000"/>
            <a:ext cx="8607600" cy="3060000"/>
          </a:xfrm>
          <a:prstGeom prst="rect">
            <a:avLst/>
          </a:prstGeom>
        </p:spPr>
        <p:txBody>
          <a:bodyPr/>
          <a:lstStyle>
            <a:lvl1pPr marL="360000" indent="-360000" defTabSz="360000">
              <a:lnSpc>
                <a:spcPct val="100000"/>
              </a:lnSpc>
              <a:buFont typeface="Arial" panose="020B0604020202020204" pitchFamily="34" charset="0"/>
              <a:buChar char="•"/>
              <a:defRPr sz="2000" spc="0"/>
            </a:lvl1pPr>
            <a:lvl2pPr marL="720000" marR="0" indent="-360000" algn="l" defTabSz="360000" rtl="0" eaLnBrk="1" fontAlgn="auto" latinLnBrk="0" hangingPunct="1">
              <a:lnSpc>
                <a:spcPct val="90000"/>
              </a:lnSpc>
              <a:spcBef>
                <a:spcPts val="500"/>
              </a:spcBef>
              <a:spcAft>
                <a:spcPts val="0"/>
              </a:spcAft>
              <a:buClrTx/>
              <a:buSzTx/>
              <a:buFont typeface="Arial" panose="020B0604020202020204" pitchFamily="34" charset="0"/>
              <a:buChar char="‒"/>
              <a:tabLst>
                <a:tab pos="360000" algn="l"/>
              </a:tabLst>
              <a:defRPr lang="sv-SE" sz="1800" kern="1200" spc="0" baseline="0" dirty="0" smtClean="0">
                <a:solidFill>
                  <a:schemeClr val="tx1"/>
                </a:solidFill>
                <a:latin typeface="+mn-lt"/>
                <a:ea typeface="+mn-ea"/>
                <a:cs typeface="+mn-cs"/>
              </a:defRPr>
            </a:lvl2pPr>
            <a:lvl3pPr marL="108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3pPr>
            <a:lvl4pPr marL="144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4pPr>
            <a:lvl5pPr marL="1800000" indent="-360000" defTabSz="3240000">
              <a:buFont typeface="Arial" panose="020B0604020202020204" pitchFamily="34" charset="0"/>
              <a:buChar char="‒"/>
              <a:tabLst>
                <a:tab pos="360000" algn="l"/>
                <a:tab pos="720000" algn="l"/>
                <a:tab pos="1080000" algn="l"/>
                <a:tab pos="1440000" algn="l"/>
                <a:tab pos="1800000" algn="l"/>
                <a:tab pos="2160000" algn="l"/>
                <a:tab pos="2520000" algn="l"/>
                <a:tab pos="2880000" algn="l"/>
                <a:tab pos="3240000" algn="l"/>
              </a:tabLst>
              <a:defRPr lang="sv-SE" sz="1800" kern="1200" spc="0" baseline="0" dirty="0" smtClean="0">
                <a:solidFill>
                  <a:schemeClr val="tx1"/>
                </a:solidFill>
                <a:latin typeface="+mn-lt"/>
                <a:ea typeface="+mn-ea"/>
                <a:cs typeface="+mn-cs"/>
              </a:defRPr>
            </a:lvl5pPr>
            <a:lvl6pPr marL="2160000" indent="-360000">
              <a:buFont typeface="Arial" panose="020B0604020202020204" pitchFamily="34" charset="0"/>
              <a:buChar char="‒"/>
              <a:defRPr lang="sv-SE" sz="1800" kern="1200" spc="0" baseline="0" dirty="0" smtClean="0">
                <a:solidFill>
                  <a:schemeClr val="tx1"/>
                </a:solidFill>
                <a:latin typeface="+mn-lt"/>
                <a:ea typeface="+mn-ea"/>
                <a:cs typeface="+mn-cs"/>
              </a:defRPr>
            </a:lvl6pPr>
            <a:lvl7pPr marL="2520000" indent="-360000">
              <a:buFont typeface="Arial" panose="020B0604020202020204" pitchFamily="34" charset="0"/>
              <a:buChar char="‒"/>
              <a:defRPr lang="sv-SE" sz="1800" kern="1200" spc="0" baseline="0" dirty="0" smtClean="0">
                <a:solidFill>
                  <a:schemeClr val="tx1"/>
                </a:solidFill>
                <a:latin typeface="+mn-lt"/>
                <a:ea typeface="+mn-ea"/>
                <a:cs typeface="+mn-cs"/>
              </a:defRPr>
            </a:lvl7pPr>
            <a:lvl8pPr marL="2880000" indent="-360000">
              <a:buFont typeface="Arial" panose="020B0604020202020204" pitchFamily="34" charset="0"/>
              <a:buChar char="‒"/>
              <a:defRPr lang="sv-SE" sz="1800" kern="1200" spc="0" baseline="0" dirty="0" smtClean="0">
                <a:solidFill>
                  <a:schemeClr val="tx1"/>
                </a:solidFill>
                <a:latin typeface="+mn-lt"/>
                <a:ea typeface="+mn-ea"/>
                <a:cs typeface="+mn-cs"/>
              </a:defRPr>
            </a:lvl8pPr>
            <a:lvl9pPr marL="3240000" indent="-324000">
              <a:buFont typeface="Arial" panose="020B0604020202020204" pitchFamily="34" charset="0"/>
              <a:buChar char="‒"/>
              <a:defRPr lang="sv-SE" sz="1800" kern="1200" spc="0" baseline="0" dirty="0" smtClean="0">
                <a:solidFill>
                  <a:schemeClr val="tx1"/>
                </a:solidFill>
                <a:latin typeface="+mn-lt"/>
                <a:ea typeface="+mn-ea"/>
                <a:cs typeface="+mn-cs"/>
              </a:defRPr>
            </a:lvl9pPr>
          </a:lstStyle>
          <a:p>
            <a:pPr lvl="0"/>
            <a:r>
              <a:rPr lang="sv-SE" dirty="0"/>
              <a:t>Skriv text här</a:t>
            </a:r>
          </a:p>
        </p:txBody>
      </p:sp>
      <p:sp>
        <p:nvSpPr>
          <p:cNvPr id="10"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tx1"/>
                </a:solidFill>
              </a:defRPr>
            </a:lvl1pPr>
          </a:lstStyle>
          <a:p>
            <a:endParaRPr lang="sv-SE" dirty="0"/>
          </a:p>
        </p:txBody>
      </p:sp>
      <p:sp>
        <p:nvSpPr>
          <p:cNvPr id="11"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tx1"/>
                </a:solidFill>
              </a:defRPr>
            </a:lvl1pPr>
          </a:lstStyle>
          <a:p>
            <a:r>
              <a:rPr lang="sv-SE"/>
              <a:t>Titel</a:t>
            </a:r>
            <a:endParaRPr lang="sv-SE" dirty="0"/>
          </a:p>
        </p:txBody>
      </p:sp>
      <p:sp>
        <p:nvSpPr>
          <p:cNvPr id="12"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tx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4011162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text &amp;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998000"/>
            <a:ext cx="10800000" cy="1080000"/>
          </a:xfrm>
          <a:prstGeom prst="rect">
            <a:avLst/>
          </a:prstGeom>
        </p:spPr>
        <p:txBody>
          <a:bodyPr anchor="ctr"/>
          <a:lstStyle>
            <a:lvl1pPr algn="ctr">
              <a:defRPr sz="6000"/>
            </a:lvl1pPr>
          </a:lstStyle>
          <a:p>
            <a:r>
              <a:rPr lang="sv-SE" dirty="0"/>
              <a:t>Klicka – lägg till rubrik</a:t>
            </a:r>
          </a:p>
        </p:txBody>
      </p:sp>
      <p:sp>
        <p:nvSpPr>
          <p:cNvPr id="8" name="Platshållare för text 7"/>
          <p:cNvSpPr>
            <a:spLocks noGrp="1"/>
          </p:cNvSpPr>
          <p:nvPr>
            <p:ph type="body" sz="quarter" idx="12" hasCustomPrompt="1"/>
          </p:nvPr>
        </p:nvSpPr>
        <p:spPr>
          <a:xfrm>
            <a:off x="696000" y="3284970"/>
            <a:ext cx="10800000" cy="1800000"/>
          </a:xfrm>
          <a:prstGeom prst="rect">
            <a:avLst/>
          </a:prstGeom>
        </p:spPr>
        <p:txBody>
          <a:bodyPr/>
          <a:lstStyle>
            <a:lvl1pPr marL="0" indent="0" algn="ctr">
              <a:lnSpc>
                <a:spcPct val="100000"/>
              </a:lnSpc>
              <a:buFont typeface="+mj-lt"/>
              <a:buNone/>
              <a:defRPr sz="2400" spc="0" baseline="0"/>
            </a:lvl1pPr>
            <a:lvl2pPr marL="575100" indent="-342900">
              <a:buFont typeface="+mj-lt"/>
              <a:buAutoNum type="arabicPeriod"/>
              <a:defRPr/>
            </a:lvl2pPr>
            <a:lvl3pPr marL="805500" indent="-342900">
              <a:buFont typeface="+mj-lt"/>
              <a:buAutoNum type="arabicPeriod"/>
              <a:defRPr/>
            </a:lvl3pPr>
            <a:lvl4pPr marL="1035900" indent="-342900">
              <a:buFont typeface="+mj-lt"/>
              <a:buAutoNum type="arabicPeriod"/>
              <a:defRPr/>
            </a:lvl4pPr>
            <a:lvl5pPr marL="1230300" indent="-342900">
              <a:buFont typeface="+mj-lt"/>
              <a:buAutoNum type="arabicPeriod"/>
              <a:defRPr/>
            </a:lvl5pPr>
          </a:lstStyle>
          <a:p>
            <a:pPr lvl="0"/>
            <a:r>
              <a:rPr lang="sv-SE" dirty="0"/>
              <a:t>Skriv text här</a:t>
            </a:r>
          </a:p>
        </p:txBody>
      </p:sp>
      <p:sp>
        <p:nvSpPr>
          <p:cNvPr id="5" name="Platshållare för datum 4"/>
          <p:cNvSpPr>
            <a:spLocks noGrp="1"/>
          </p:cNvSpPr>
          <p:nvPr>
            <p:ph type="dt" sz="half" idx="14"/>
          </p:nvPr>
        </p:nvSpPr>
        <p:spPr/>
        <p:txBody>
          <a:bodyPr/>
          <a:lstStyle>
            <a:lvl1pPr>
              <a:defRPr sz="1000"/>
            </a:lvl1pPr>
          </a:lstStyle>
          <a:p>
            <a:endParaRPr lang="sv-SE" dirty="0"/>
          </a:p>
        </p:txBody>
      </p:sp>
      <p:sp>
        <p:nvSpPr>
          <p:cNvPr id="9" name="Platshållare för sidfot 8"/>
          <p:cNvSpPr>
            <a:spLocks noGrp="1"/>
          </p:cNvSpPr>
          <p:nvPr>
            <p:ph type="ftr" sz="quarter" idx="15"/>
          </p:nvPr>
        </p:nvSpPr>
        <p:spPr/>
        <p:txBody>
          <a:bodyPr/>
          <a:lstStyle>
            <a:lvl1pPr>
              <a:defRPr sz="1000"/>
            </a:lvl1pPr>
          </a:lstStyle>
          <a:p>
            <a:r>
              <a:rPr lang="sv-SE"/>
              <a:t>Titel</a:t>
            </a:r>
            <a:endParaRPr lang="sv-SE" dirty="0"/>
          </a:p>
        </p:txBody>
      </p:sp>
      <p:sp>
        <p:nvSpPr>
          <p:cNvPr id="10" name="Platshållare för bildnummer 9"/>
          <p:cNvSpPr>
            <a:spLocks noGrp="1"/>
          </p:cNvSpPr>
          <p:nvPr>
            <p:ph type="sldNum" sz="quarter" idx="16"/>
          </p:nvPr>
        </p:nvSpPr>
        <p:spPr/>
        <p:txBody>
          <a:bodyPr/>
          <a:lstStyle>
            <a:lvl1pPr>
              <a:defRPr sz="1000"/>
            </a:lvl1pPr>
          </a:lstStyle>
          <a:p>
            <a:fld id="{816FEC2C-AD63-44F4-896C-A2025F5FB260}" type="slidenum">
              <a:rPr lang="sv-SE" smtClean="0"/>
              <a:pPr/>
              <a:t>‹#›</a:t>
            </a:fld>
            <a:endParaRPr lang="sv-SE" dirty="0"/>
          </a:p>
        </p:txBody>
      </p:sp>
      <p:sp>
        <p:nvSpPr>
          <p:cNvPr id="6" name="Platshållare för text 5"/>
          <p:cNvSpPr>
            <a:spLocks noGrp="1"/>
          </p:cNvSpPr>
          <p:nvPr>
            <p:ph type="body" sz="quarter" idx="17" hasCustomPrompt="1"/>
          </p:nvPr>
        </p:nvSpPr>
        <p:spPr>
          <a:xfrm>
            <a:off x="694800" y="5529600"/>
            <a:ext cx="2739600" cy="925200"/>
          </a:xfrm>
          <a:prstGeom prst="rect">
            <a:avLst/>
          </a:prstGeom>
        </p:spPr>
        <p:txBody>
          <a:bodyPr/>
          <a:lstStyle>
            <a:lvl1pPr marL="0" indent="0">
              <a:buNone/>
              <a:defRPr/>
            </a:lvl1pPr>
          </a:lstStyle>
          <a:p>
            <a:pPr lvl="0"/>
            <a:r>
              <a:rPr lang="sv-SE" dirty="0"/>
              <a:t>Plats för EU-logotyp</a:t>
            </a:r>
          </a:p>
        </p:txBody>
      </p:sp>
    </p:spTree>
    <p:extLst>
      <p:ext uri="{BB962C8B-B14F-4D97-AF65-F5344CB8AC3E}">
        <p14:creationId xmlns:p14="http://schemas.microsoft.com/office/powerpoint/2010/main" val="2279311065"/>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vä, bild hö">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269000"/>
            <a:ext cx="5040000" cy="900000"/>
          </a:xfrm>
          <a:prstGeom prst="rect">
            <a:avLst/>
          </a:prstGeom>
        </p:spPr>
        <p:txBody>
          <a:bodyPr anchor="ctr"/>
          <a:lstStyle>
            <a:lvl1pPr>
              <a:defRPr sz="4000"/>
            </a:lvl1pPr>
          </a:lstStyle>
          <a:p>
            <a:r>
              <a:rPr lang="sv-SE" dirty="0"/>
              <a:t>Rubrik</a:t>
            </a:r>
          </a:p>
        </p:txBody>
      </p:sp>
      <p:sp>
        <p:nvSpPr>
          <p:cNvPr id="10" name="Platshållare för bild 9"/>
          <p:cNvSpPr>
            <a:spLocks noGrp="1"/>
          </p:cNvSpPr>
          <p:nvPr>
            <p:ph type="pic" sz="quarter" idx="13" hasCustomPrompt="1"/>
          </p:nvPr>
        </p:nvSpPr>
        <p:spPr>
          <a:xfrm>
            <a:off x="6456000" y="1269000"/>
            <a:ext cx="5040000" cy="4320000"/>
          </a:xfrm>
          <a:prstGeom prst="rect">
            <a:avLst/>
          </a:prstGeom>
        </p:spPr>
        <p:txBody>
          <a:bodyPr/>
          <a:lstStyle>
            <a:lvl1pPr marL="0" indent="0">
              <a:buNone/>
              <a:defRPr/>
            </a:lvl1pPr>
          </a:lstStyle>
          <a:p>
            <a:r>
              <a:rPr lang="sv-SE" dirty="0"/>
              <a:t>Bild</a:t>
            </a:r>
          </a:p>
        </p:txBody>
      </p:sp>
      <p:sp>
        <p:nvSpPr>
          <p:cNvPr id="5" name="Platshållare för datum 4"/>
          <p:cNvSpPr>
            <a:spLocks noGrp="1"/>
          </p:cNvSpPr>
          <p:nvPr>
            <p:ph type="dt" sz="half" idx="14"/>
          </p:nvPr>
        </p:nvSpPr>
        <p:spPr>
          <a:xfrm>
            <a:off x="10152000" y="201600"/>
            <a:ext cx="1767114" cy="365125"/>
          </a:xfrm>
        </p:spPr>
        <p:txBody>
          <a:bodyPr/>
          <a:lstStyle>
            <a:lvl1pPr>
              <a:defRPr sz="1000"/>
            </a:lvl1pPr>
          </a:lstStyle>
          <a:p>
            <a:endParaRPr lang="sv-SE" dirty="0"/>
          </a:p>
        </p:txBody>
      </p:sp>
      <p:sp>
        <p:nvSpPr>
          <p:cNvPr id="6" name="Platshållare för sidfot 5"/>
          <p:cNvSpPr>
            <a:spLocks noGrp="1"/>
          </p:cNvSpPr>
          <p:nvPr>
            <p:ph type="ftr" sz="quarter" idx="15"/>
          </p:nvPr>
        </p:nvSpPr>
        <p:spPr>
          <a:xfrm>
            <a:off x="696000" y="201600"/>
            <a:ext cx="3570514" cy="365125"/>
          </a:xfrm>
        </p:spPr>
        <p:txBody>
          <a:bodyPr/>
          <a:lstStyle>
            <a:lvl1pPr>
              <a:defRPr sz="1000"/>
            </a:lvl1pPr>
          </a:lstStyle>
          <a:p>
            <a:r>
              <a:rPr lang="sv-SE"/>
              <a:t>Titel</a:t>
            </a:r>
            <a:endParaRPr lang="sv-SE" dirty="0"/>
          </a:p>
        </p:txBody>
      </p:sp>
      <p:sp>
        <p:nvSpPr>
          <p:cNvPr id="9" name="Platshållare för bildnummer 8"/>
          <p:cNvSpPr>
            <a:spLocks noGrp="1"/>
          </p:cNvSpPr>
          <p:nvPr>
            <p:ph type="sldNum" sz="quarter" idx="16"/>
          </p:nvPr>
        </p:nvSpPr>
        <p:spPr>
          <a:xfrm>
            <a:off x="-1" y="201600"/>
            <a:ext cx="784800" cy="365125"/>
          </a:xfrm>
        </p:spPr>
        <p:txBody>
          <a:bodyPr/>
          <a:lstStyle>
            <a:lvl1pPr>
              <a:defRPr sz="1000"/>
            </a:lvl1pPr>
          </a:lstStyle>
          <a:p>
            <a:fld id="{816FEC2C-AD63-44F4-896C-A2025F5FB260}" type="slidenum">
              <a:rPr lang="sv-SE" smtClean="0"/>
              <a:pPr/>
              <a:t>‹#›</a:t>
            </a:fld>
            <a:endParaRPr lang="sv-SE" dirty="0"/>
          </a:p>
        </p:txBody>
      </p:sp>
      <p:sp>
        <p:nvSpPr>
          <p:cNvPr id="11" name="Platshållare för text 7"/>
          <p:cNvSpPr>
            <a:spLocks noGrp="1"/>
          </p:cNvSpPr>
          <p:nvPr>
            <p:ph type="body" sz="quarter" idx="12" hasCustomPrompt="1"/>
          </p:nvPr>
        </p:nvSpPr>
        <p:spPr>
          <a:xfrm>
            <a:off x="694800" y="2170800"/>
            <a:ext cx="5040000" cy="3420000"/>
          </a:xfrm>
          <a:prstGeom prst="rect">
            <a:avLst/>
          </a:prstGeom>
        </p:spPr>
        <p:txBody>
          <a:bodyPr/>
          <a:lstStyle>
            <a:lvl1pPr marL="360000" indent="-360000" defTabSz="360000">
              <a:lnSpc>
                <a:spcPct val="100000"/>
              </a:lnSpc>
              <a:buFont typeface="Arial" panose="020B0604020202020204" pitchFamily="34" charset="0"/>
              <a:buChar char="•"/>
              <a:defRPr sz="2000" spc="0"/>
            </a:lvl1pPr>
            <a:lvl2pPr marL="720000" marR="0" indent="-360000" algn="l" defTabSz="360000" rtl="0" eaLnBrk="1" fontAlgn="auto" latinLnBrk="0" hangingPunct="1">
              <a:lnSpc>
                <a:spcPct val="90000"/>
              </a:lnSpc>
              <a:spcBef>
                <a:spcPts val="500"/>
              </a:spcBef>
              <a:spcAft>
                <a:spcPts val="0"/>
              </a:spcAft>
              <a:buClrTx/>
              <a:buSzTx/>
              <a:buFont typeface="Arial" panose="020B0604020202020204" pitchFamily="34" charset="0"/>
              <a:buChar char="‒"/>
              <a:tabLst>
                <a:tab pos="360000" algn="l"/>
              </a:tabLst>
              <a:defRPr lang="sv-SE" sz="1800" kern="1200" spc="0" baseline="0" dirty="0" smtClean="0">
                <a:solidFill>
                  <a:schemeClr val="tx1"/>
                </a:solidFill>
                <a:latin typeface="+mn-lt"/>
                <a:ea typeface="+mn-ea"/>
                <a:cs typeface="+mn-cs"/>
              </a:defRPr>
            </a:lvl2pPr>
            <a:lvl3pPr marL="108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3pPr>
            <a:lvl4pPr marL="144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4pPr>
            <a:lvl5pPr marL="1800000" indent="-360000" defTabSz="3240000">
              <a:buFont typeface="Arial" panose="020B0604020202020204" pitchFamily="34" charset="0"/>
              <a:buChar char="‒"/>
              <a:tabLst>
                <a:tab pos="360000" algn="l"/>
                <a:tab pos="720000" algn="l"/>
                <a:tab pos="1080000" algn="l"/>
                <a:tab pos="1440000" algn="l"/>
                <a:tab pos="1800000" algn="l"/>
                <a:tab pos="2160000" algn="l"/>
                <a:tab pos="2520000" algn="l"/>
                <a:tab pos="2880000" algn="l"/>
                <a:tab pos="3240000" algn="l"/>
              </a:tabLst>
              <a:defRPr lang="sv-SE" sz="1800" kern="1200" spc="0" baseline="0" dirty="0" smtClean="0">
                <a:solidFill>
                  <a:schemeClr val="tx1"/>
                </a:solidFill>
                <a:latin typeface="+mn-lt"/>
                <a:ea typeface="+mn-ea"/>
                <a:cs typeface="+mn-cs"/>
              </a:defRPr>
            </a:lvl5pPr>
            <a:lvl6pPr marL="2160000" indent="-360000">
              <a:buFont typeface="Arial" panose="020B0604020202020204" pitchFamily="34" charset="0"/>
              <a:buChar char="‒"/>
              <a:defRPr lang="sv-SE" sz="1800" kern="1200" spc="0" baseline="0" dirty="0" smtClean="0">
                <a:solidFill>
                  <a:schemeClr val="tx1"/>
                </a:solidFill>
                <a:latin typeface="+mn-lt"/>
                <a:ea typeface="+mn-ea"/>
                <a:cs typeface="+mn-cs"/>
              </a:defRPr>
            </a:lvl6pPr>
            <a:lvl7pPr marL="2520000" indent="-360000">
              <a:buFont typeface="Arial" panose="020B0604020202020204" pitchFamily="34" charset="0"/>
              <a:buChar char="‒"/>
              <a:defRPr lang="sv-SE" sz="1800" kern="1200" spc="0" baseline="0" dirty="0" smtClean="0">
                <a:solidFill>
                  <a:schemeClr val="tx1"/>
                </a:solidFill>
                <a:latin typeface="+mn-lt"/>
                <a:ea typeface="+mn-ea"/>
                <a:cs typeface="+mn-cs"/>
              </a:defRPr>
            </a:lvl7pPr>
            <a:lvl8pPr marL="2880000" indent="-360000">
              <a:buFont typeface="Arial" panose="020B0604020202020204" pitchFamily="34" charset="0"/>
              <a:buChar char="‒"/>
              <a:defRPr lang="sv-SE" sz="1800" kern="1200" spc="0" baseline="0" dirty="0" smtClean="0">
                <a:solidFill>
                  <a:schemeClr val="tx1"/>
                </a:solidFill>
                <a:latin typeface="+mn-lt"/>
                <a:ea typeface="+mn-ea"/>
                <a:cs typeface="+mn-cs"/>
              </a:defRPr>
            </a:lvl8pPr>
            <a:lvl9pPr marL="3240000" indent="-324000">
              <a:buFont typeface="Arial" panose="020B0604020202020204" pitchFamily="34" charset="0"/>
              <a:buChar char="‒"/>
              <a:defRPr lang="sv-SE" sz="1800" kern="1200" spc="0" baseline="0" dirty="0" smtClean="0">
                <a:solidFill>
                  <a:schemeClr val="tx1"/>
                </a:solidFill>
                <a:latin typeface="+mn-lt"/>
                <a:ea typeface="+mn-ea"/>
                <a:cs typeface="+mn-cs"/>
              </a:defRPr>
            </a:lvl9pPr>
          </a:lstStyle>
          <a:p>
            <a:pPr lvl="0"/>
            <a:r>
              <a:rPr lang="sv-SE" dirty="0"/>
              <a:t>Skriv text här</a:t>
            </a:r>
          </a:p>
        </p:txBody>
      </p:sp>
    </p:spTree>
    <p:extLst>
      <p:ext uri="{BB962C8B-B14F-4D97-AF65-F5344CB8AC3E}">
        <p14:creationId xmlns:p14="http://schemas.microsoft.com/office/powerpoint/2010/main" val="292063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hö, bild vä">
    <p:spTree>
      <p:nvGrpSpPr>
        <p:cNvPr id="1" name=""/>
        <p:cNvGrpSpPr/>
        <p:nvPr/>
      </p:nvGrpSpPr>
      <p:grpSpPr>
        <a:xfrm>
          <a:off x="0" y="0"/>
          <a:ext cx="0" cy="0"/>
          <a:chOff x="0" y="0"/>
          <a:chExt cx="0" cy="0"/>
        </a:xfrm>
      </p:grpSpPr>
      <p:sp>
        <p:nvSpPr>
          <p:cNvPr id="5" name="Rubrik 1"/>
          <p:cNvSpPr>
            <a:spLocks noGrp="1"/>
          </p:cNvSpPr>
          <p:nvPr>
            <p:ph type="title" hasCustomPrompt="1"/>
          </p:nvPr>
        </p:nvSpPr>
        <p:spPr>
          <a:xfrm>
            <a:off x="6456000" y="1269000"/>
            <a:ext cx="5040000" cy="900000"/>
          </a:xfrm>
          <a:prstGeom prst="rect">
            <a:avLst/>
          </a:prstGeom>
        </p:spPr>
        <p:txBody>
          <a:bodyPr anchor="ctr"/>
          <a:lstStyle>
            <a:lvl1pPr>
              <a:defRPr sz="4000"/>
            </a:lvl1pPr>
          </a:lstStyle>
          <a:p>
            <a:r>
              <a:rPr lang="sv-SE" dirty="0"/>
              <a:t>Rubrik</a:t>
            </a:r>
          </a:p>
        </p:txBody>
      </p:sp>
      <p:sp>
        <p:nvSpPr>
          <p:cNvPr id="7" name="Platshållare för bild 9"/>
          <p:cNvSpPr>
            <a:spLocks noGrp="1"/>
          </p:cNvSpPr>
          <p:nvPr>
            <p:ph type="pic" sz="quarter" idx="13" hasCustomPrompt="1"/>
          </p:nvPr>
        </p:nvSpPr>
        <p:spPr>
          <a:xfrm>
            <a:off x="694800" y="1269000"/>
            <a:ext cx="5040000" cy="4320000"/>
          </a:xfrm>
          <a:prstGeom prst="rect">
            <a:avLst/>
          </a:prstGeom>
        </p:spPr>
        <p:txBody>
          <a:bodyPr/>
          <a:lstStyle>
            <a:lvl1pPr marL="0" indent="0">
              <a:buNone/>
              <a:defRPr/>
            </a:lvl1pPr>
          </a:lstStyle>
          <a:p>
            <a:r>
              <a:rPr lang="sv-SE" dirty="0"/>
              <a:t>Bild</a:t>
            </a:r>
          </a:p>
        </p:txBody>
      </p:sp>
      <p:sp>
        <p:nvSpPr>
          <p:cNvPr id="2" name="Platshållare för datum 1"/>
          <p:cNvSpPr>
            <a:spLocks noGrp="1"/>
          </p:cNvSpPr>
          <p:nvPr>
            <p:ph type="dt" sz="half" idx="14"/>
          </p:nvPr>
        </p:nvSpPr>
        <p:spPr/>
        <p:txBody>
          <a:bodyPr/>
          <a:lstStyle>
            <a:lvl1pPr>
              <a:defRPr sz="1000"/>
            </a:lvl1pPr>
          </a:lstStyle>
          <a:p>
            <a:endParaRPr lang="sv-SE" dirty="0"/>
          </a:p>
        </p:txBody>
      </p:sp>
      <p:sp>
        <p:nvSpPr>
          <p:cNvPr id="9" name="Platshållare för sidfot 8"/>
          <p:cNvSpPr>
            <a:spLocks noGrp="1"/>
          </p:cNvSpPr>
          <p:nvPr>
            <p:ph type="ftr" sz="quarter" idx="15"/>
          </p:nvPr>
        </p:nvSpPr>
        <p:spPr/>
        <p:txBody>
          <a:bodyPr/>
          <a:lstStyle>
            <a:lvl1pPr>
              <a:defRPr sz="1000"/>
            </a:lvl1pPr>
          </a:lstStyle>
          <a:p>
            <a:r>
              <a:rPr lang="sv-SE"/>
              <a:t>Titel</a:t>
            </a:r>
            <a:endParaRPr lang="sv-SE" dirty="0"/>
          </a:p>
        </p:txBody>
      </p:sp>
      <p:sp>
        <p:nvSpPr>
          <p:cNvPr id="10" name="Platshållare för bildnummer 9"/>
          <p:cNvSpPr>
            <a:spLocks noGrp="1"/>
          </p:cNvSpPr>
          <p:nvPr>
            <p:ph type="sldNum" sz="quarter" idx="16"/>
          </p:nvPr>
        </p:nvSpPr>
        <p:spPr/>
        <p:txBody>
          <a:bodyPr/>
          <a:lstStyle>
            <a:lvl1pPr>
              <a:defRPr sz="1000"/>
            </a:lvl1pPr>
          </a:lstStyle>
          <a:p>
            <a:fld id="{816FEC2C-AD63-44F4-896C-A2025F5FB260}" type="slidenum">
              <a:rPr lang="sv-SE" smtClean="0"/>
              <a:pPr/>
              <a:t>‹#›</a:t>
            </a:fld>
            <a:endParaRPr lang="sv-SE" dirty="0"/>
          </a:p>
        </p:txBody>
      </p:sp>
      <p:sp>
        <p:nvSpPr>
          <p:cNvPr id="8" name="Platshållare för text 7"/>
          <p:cNvSpPr>
            <a:spLocks noGrp="1"/>
          </p:cNvSpPr>
          <p:nvPr>
            <p:ph type="body" sz="quarter" idx="12" hasCustomPrompt="1"/>
          </p:nvPr>
        </p:nvSpPr>
        <p:spPr>
          <a:xfrm>
            <a:off x="6454800" y="2170800"/>
            <a:ext cx="5040000" cy="3420000"/>
          </a:xfrm>
          <a:prstGeom prst="rect">
            <a:avLst/>
          </a:prstGeom>
        </p:spPr>
        <p:txBody>
          <a:bodyPr/>
          <a:lstStyle>
            <a:lvl1pPr marL="360000" indent="-360000" defTabSz="360000">
              <a:lnSpc>
                <a:spcPct val="100000"/>
              </a:lnSpc>
              <a:buFont typeface="Arial" panose="020B0604020202020204" pitchFamily="34" charset="0"/>
              <a:buChar char="•"/>
              <a:defRPr sz="2000" spc="0"/>
            </a:lvl1pPr>
            <a:lvl2pPr marL="720000" marR="0" indent="-360000" algn="l" defTabSz="360000" rtl="0" eaLnBrk="1" fontAlgn="auto" latinLnBrk="0" hangingPunct="1">
              <a:lnSpc>
                <a:spcPct val="90000"/>
              </a:lnSpc>
              <a:spcBef>
                <a:spcPts val="500"/>
              </a:spcBef>
              <a:spcAft>
                <a:spcPts val="0"/>
              </a:spcAft>
              <a:buClrTx/>
              <a:buSzTx/>
              <a:buFont typeface="Arial" panose="020B0604020202020204" pitchFamily="34" charset="0"/>
              <a:buChar char="‒"/>
              <a:tabLst>
                <a:tab pos="360000" algn="l"/>
              </a:tabLst>
              <a:defRPr lang="sv-SE" sz="1800" kern="1200" spc="0" baseline="0" dirty="0" smtClean="0">
                <a:solidFill>
                  <a:schemeClr val="tx1"/>
                </a:solidFill>
                <a:latin typeface="+mn-lt"/>
                <a:ea typeface="+mn-ea"/>
                <a:cs typeface="+mn-cs"/>
              </a:defRPr>
            </a:lvl2pPr>
            <a:lvl3pPr marL="108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3pPr>
            <a:lvl4pPr marL="144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4pPr>
            <a:lvl5pPr marL="1800000" indent="-360000" defTabSz="3240000">
              <a:buFont typeface="Arial" panose="020B0604020202020204" pitchFamily="34" charset="0"/>
              <a:buChar char="‒"/>
              <a:tabLst>
                <a:tab pos="360000" algn="l"/>
                <a:tab pos="720000" algn="l"/>
                <a:tab pos="1080000" algn="l"/>
                <a:tab pos="1440000" algn="l"/>
                <a:tab pos="1800000" algn="l"/>
                <a:tab pos="2160000" algn="l"/>
                <a:tab pos="2520000" algn="l"/>
                <a:tab pos="2880000" algn="l"/>
                <a:tab pos="3240000" algn="l"/>
              </a:tabLst>
              <a:defRPr lang="sv-SE" sz="1800" kern="1200" spc="0" baseline="0" dirty="0" smtClean="0">
                <a:solidFill>
                  <a:schemeClr val="tx1"/>
                </a:solidFill>
                <a:latin typeface="+mn-lt"/>
                <a:ea typeface="+mn-ea"/>
                <a:cs typeface="+mn-cs"/>
              </a:defRPr>
            </a:lvl5pPr>
            <a:lvl6pPr marL="2160000" indent="-360000">
              <a:buFont typeface="Arial" panose="020B0604020202020204" pitchFamily="34" charset="0"/>
              <a:buChar char="‒"/>
              <a:defRPr lang="sv-SE" sz="1800" kern="1200" spc="0" baseline="0" dirty="0" smtClean="0">
                <a:solidFill>
                  <a:schemeClr val="tx1"/>
                </a:solidFill>
                <a:latin typeface="+mn-lt"/>
                <a:ea typeface="+mn-ea"/>
                <a:cs typeface="+mn-cs"/>
              </a:defRPr>
            </a:lvl6pPr>
            <a:lvl7pPr marL="2520000" indent="-360000">
              <a:buFont typeface="Arial" panose="020B0604020202020204" pitchFamily="34" charset="0"/>
              <a:buChar char="‒"/>
              <a:defRPr lang="sv-SE" sz="1800" kern="1200" spc="0" baseline="0" dirty="0" smtClean="0">
                <a:solidFill>
                  <a:schemeClr val="tx1"/>
                </a:solidFill>
                <a:latin typeface="+mn-lt"/>
                <a:ea typeface="+mn-ea"/>
                <a:cs typeface="+mn-cs"/>
              </a:defRPr>
            </a:lvl7pPr>
            <a:lvl8pPr marL="2880000" indent="-360000">
              <a:buFont typeface="Arial" panose="020B0604020202020204" pitchFamily="34" charset="0"/>
              <a:buChar char="‒"/>
              <a:defRPr lang="sv-SE" sz="1800" kern="1200" spc="0" baseline="0" dirty="0" smtClean="0">
                <a:solidFill>
                  <a:schemeClr val="tx1"/>
                </a:solidFill>
                <a:latin typeface="+mn-lt"/>
                <a:ea typeface="+mn-ea"/>
                <a:cs typeface="+mn-cs"/>
              </a:defRPr>
            </a:lvl8pPr>
            <a:lvl9pPr marL="3240000" indent="-324000">
              <a:buFont typeface="Arial" panose="020B0604020202020204" pitchFamily="34" charset="0"/>
              <a:buChar char="‒"/>
              <a:defRPr lang="sv-SE" sz="1800" kern="1200" spc="0" baseline="0" dirty="0" smtClean="0">
                <a:solidFill>
                  <a:schemeClr val="tx1"/>
                </a:solidFill>
                <a:latin typeface="+mn-lt"/>
                <a:ea typeface="+mn-ea"/>
                <a:cs typeface="+mn-cs"/>
              </a:defRPr>
            </a:lvl9pPr>
          </a:lstStyle>
          <a:p>
            <a:pPr lvl="0"/>
            <a:r>
              <a:rPr lang="sv-SE" dirty="0"/>
              <a:t>Skriv text här</a:t>
            </a:r>
          </a:p>
        </p:txBody>
      </p:sp>
    </p:spTree>
    <p:extLst>
      <p:ext uri="{BB962C8B-B14F-4D97-AF65-F5344CB8AC3E}">
        <p14:creationId xmlns:p14="http://schemas.microsoft.com/office/powerpoint/2010/main" val="110606607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slideLayout" Target="../slideLayouts/slideLayout9.xml"/><Relationship Id="rId7" Type="http://schemas.openxmlformats.org/officeDocument/2006/relationships/image" Target="../media/image2.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3.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5703571"/>
      </p:ext>
    </p:extLst>
  </p:cSld>
  <p:clrMap bg1="lt1" tx1="dk1" bg2="lt2" tx2="dk2" accent1="accent1" accent2="accent2" accent3="accent3" accent4="accent4" accent5="accent5" accent6="accent6" hlink="hlink" folHlink="folHlink"/>
  <p:sldLayoutIdLst>
    <p:sldLayoutId id="214748365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d 6">
            <a:extLst>
              <a:ext uri="{FF2B5EF4-FFF2-40B4-BE49-F238E27FC236}">
                <a16:creationId xmlns:a16="http://schemas.microsoft.com/office/drawing/2014/main" id="{F6D06EDD-E5A3-40F5-94E9-EF10146AE402}"/>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338665" y="0"/>
            <a:ext cx="1514670" cy="756000"/>
          </a:xfrm>
          <a:prstGeom prst="rect">
            <a:avLst/>
          </a:prstGeom>
          <a:blipFill>
            <a:blip r:embed="rId9"/>
            <a:stretch>
              <a:fillRect/>
            </a:stretch>
          </a:blipFill>
          <a:effectLst>
            <a:reflection stA="45000" endPos="1000" dist="50800" dir="5400000" sy="-100000" algn="bl" rotWithShape="0"/>
          </a:effectLst>
        </p:spPr>
      </p:pic>
      <p:sp>
        <p:nvSpPr>
          <p:cNvPr id="6"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tx1"/>
                </a:solidFill>
              </a:defRPr>
            </a:lvl1pPr>
          </a:lstStyle>
          <a:p>
            <a:endParaRPr lang="sv-SE" dirty="0"/>
          </a:p>
        </p:txBody>
      </p:sp>
      <p:sp>
        <p:nvSpPr>
          <p:cNvPr id="8"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tx1"/>
                </a:solidFill>
              </a:defRPr>
            </a:lvl1pPr>
          </a:lstStyle>
          <a:p>
            <a:r>
              <a:rPr lang="sv-SE"/>
              <a:t>Titel</a:t>
            </a:r>
            <a:endParaRPr lang="sv-SE" dirty="0"/>
          </a:p>
        </p:txBody>
      </p:sp>
      <p:sp>
        <p:nvSpPr>
          <p:cNvPr id="9"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tx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 id="2147483658" r:id="rId4"/>
    <p:sldLayoutId id="2147483672" r:id="rId5"/>
  </p:sldLayoutIdLst>
  <p:hf hdr="0" ftr="0"/>
  <p:txStyles>
    <p:titleStyle>
      <a:lvl1pPr algn="l" defTabSz="914400" rtl="0" eaLnBrk="1" latinLnBrk="0" hangingPunct="1">
        <a:lnSpc>
          <a:spcPct val="90000"/>
        </a:lnSpc>
        <a:spcBef>
          <a:spcPct val="0"/>
        </a:spcBef>
        <a:buNone/>
        <a:defRPr sz="5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spc="120" baseline="0">
          <a:solidFill>
            <a:schemeClr val="tx1"/>
          </a:solidFill>
          <a:latin typeface="+mn-lt"/>
          <a:ea typeface="+mn-ea"/>
          <a:cs typeface="+mn-cs"/>
        </a:defRPr>
      </a:lvl1pPr>
      <a:lvl2pPr marL="4608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2pPr>
      <a:lvl3pPr marL="6912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3pPr>
      <a:lvl4pPr marL="9216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4pPr>
      <a:lvl5pPr marL="11160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7" orient="horz" pos="2160" userDrawn="1">
          <p15:clr>
            <a:srgbClr val="F26B43"/>
          </p15:clr>
        </p15:guide>
        <p15:guide id="8" pos="438" userDrawn="1">
          <p15:clr>
            <a:srgbClr val="F26B43"/>
          </p15:clr>
        </p15:guide>
        <p15:guide id="9" pos="7242" userDrawn="1">
          <p15:clr>
            <a:srgbClr val="F26B43"/>
          </p15:clr>
        </p15:guide>
        <p15:guide id="10" orient="horz" pos="3884" userDrawn="1">
          <p15:clr>
            <a:srgbClr val="F26B43"/>
          </p15:clr>
        </p15:guide>
        <p15:guide id="11" orient="horz" pos="799"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 6">
            <a:extLst>
              <a:ext uri="{FF2B5EF4-FFF2-40B4-BE49-F238E27FC236}">
                <a16:creationId xmlns:a16="http://schemas.microsoft.com/office/drawing/2014/main" id="{F6D06EDD-E5A3-40F5-94E9-EF10146AE402}"/>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338665" y="0"/>
            <a:ext cx="1514670" cy="756000"/>
          </a:xfrm>
          <a:prstGeom prst="rect">
            <a:avLst/>
          </a:prstGeom>
          <a:effectLst>
            <a:reflection stA="45000" endPos="1000" dist="50800" dir="5400000" sy="-100000" algn="bl" rotWithShape="0"/>
          </a:effectLst>
        </p:spPr>
      </p:pic>
      <p:sp>
        <p:nvSpPr>
          <p:cNvPr id="3"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tx1"/>
                </a:solidFill>
              </a:defRPr>
            </a:lvl1pPr>
          </a:lstStyle>
          <a:p>
            <a:endParaRPr lang="sv-SE" dirty="0"/>
          </a:p>
        </p:txBody>
      </p:sp>
      <p:sp>
        <p:nvSpPr>
          <p:cNvPr id="5"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tx1"/>
                </a:solidFill>
              </a:defRPr>
            </a:lvl1pPr>
          </a:lstStyle>
          <a:p>
            <a:r>
              <a:rPr lang="sv-SE"/>
              <a:t>Titel</a:t>
            </a:r>
            <a:endParaRPr lang="sv-SE" dirty="0"/>
          </a:p>
        </p:txBody>
      </p:sp>
      <p:sp>
        <p:nvSpPr>
          <p:cNvPr id="2"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tx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70742857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hf hdr="0" ftr="0"/>
  <p:txStyles>
    <p:titleStyle>
      <a:lvl1pPr algn="l" defTabSz="914400" rtl="0" eaLnBrk="1" latinLnBrk="0" hangingPunct="1">
        <a:lnSpc>
          <a:spcPct val="90000"/>
        </a:lnSpc>
        <a:spcBef>
          <a:spcPct val="0"/>
        </a:spcBef>
        <a:buNone/>
        <a:defRPr sz="5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spc="120" baseline="0">
          <a:solidFill>
            <a:schemeClr val="tx1"/>
          </a:solidFill>
          <a:latin typeface="+mn-lt"/>
          <a:ea typeface="+mn-ea"/>
          <a:cs typeface="+mn-cs"/>
        </a:defRPr>
      </a:lvl1pPr>
      <a:lvl2pPr marL="4608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2pPr>
      <a:lvl3pPr marL="6912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3pPr>
      <a:lvl4pPr marL="9216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4pPr>
      <a:lvl5pPr marL="11160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3840" userDrawn="1">
          <p15:clr>
            <a:srgbClr val="F26B43"/>
          </p15:clr>
        </p15:guide>
        <p15:guide id="15" pos="438" userDrawn="1">
          <p15:clr>
            <a:srgbClr val="F26B43"/>
          </p15:clr>
        </p15:guide>
        <p15:guide id="16" pos="7242" userDrawn="1">
          <p15:clr>
            <a:srgbClr val="F26B43"/>
          </p15:clr>
        </p15:guide>
        <p15:guide id="17" orient="horz" pos="3884" userDrawn="1">
          <p15:clr>
            <a:srgbClr val="F26B43"/>
          </p15:clr>
        </p15:guide>
        <p15:guide id="18" orient="horz" pos="79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1791" y="2110295"/>
            <a:ext cx="11496000" cy="1080000"/>
          </a:xfrm>
        </p:spPr>
        <p:txBody>
          <a:bodyPr/>
          <a:lstStyle/>
          <a:p>
            <a:r>
              <a:rPr lang="sv-SE" sz="4800" dirty="0"/>
              <a:t>Nygamla hälsokrav för trafiksäkerhetsfunktioner på järnvägen</a:t>
            </a:r>
          </a:p>
        </p:txBody>
      </p:sp>
      <p:sp>
        <p:nvSpPr>
          <p:cNvPr id="3" name="Platshållare för text 2"/>
          <p:cNvSpPr>
            <a:spLocks noGrp="1"/>
          </p:cNvSpPr>
          <p:nvPr>
            <p:ph type="body" sz="quarter" idx="11"/>
          </p:nvPr>
        </p:nvSpPr>
        <p:spPr/>
        <p:txBody>
          <a:bodyPr/>
          <a:lstStyle/>
          <a:p>
            <a:endParaRPr lang="sv-SE" dirty="0"/>
          </a:p>
          <a:p>
            <a:r>
              <a:rPr lang="sv-SE" dirty="0"/>
              <a:t>Vissa f</a:t>
            </a:r>
            <a:r>
              <a:rPr lang="sv-SE" sz="2400" dirty="0"/>
              <a:t>örändringar gällande hälsokraven fr o m 1 januari 2025 </a:t>
            </a:r>
            <a:r>
              <a:rPr lang="sv-SE" dirty="0"/>
              <a:t>för dig som arbetar i el- och trafiksäkerhetsfunktioner där Trafikverket är infrastrukturförvaltare</a:t>
            </a:r>
          </a:p>
        </p:txBody>
      </p:sp>
      <p:sp>
        <p:nvSpPr>
          <p:cNvPr id="4" name="Platshållare för datum 3"/>
          <p:cNvSpPr>
            <a:spLocks noGrp="1"/>
          </p:cNvSpPr>
          <p:nvPr>
            <p:ph type="dt" sz="half" idx="2"/>
          </p:nvPr>
        </p:nvSpPr>
        <p:spPr/>
        <p:txBody>
          <a:bodyPr/>
          <a:lstStyle/>
          <a:p>
            <a:endParaRPr lang="sv-SE" dirty="0"/>
          </a:p>
        </p:txBody>
      </p:sp>
      <p:sp>
        <p:nvSpPr>
          <p:cNvPr id="5" name="Platshållare för bildnummer 4"/>
          <p:cNvSpPr>
            <a:spLocks noGrp="1"/>
          </p:cNvSpPr>
          <p:nvPr>
            <p:ph type="sldNum" sz="quarter" idx="4"/>
          </p:nvPr>
        </p:nvSpPr>
        <p:spPr/>
        <p:txBody>
          <a:bodyPr/>
          <a:lstStyle/>
          <a:p>
            <a:fld id="{816FEC2C-AD63-44F4-896C-A2025F5FB260}" type="slidenum">
              <a:rPr lang="sv-SE" smtClean="0"/>
              <a:pPr/>
              <a:t>1</a:t>
            </a:fld>
            <a:endParaRPr lang="sv-SE" dirty="0"/>
          </a:p>
        </p:txBody>
      </p:sp>
    </p:spTree>
    <p:extLst>
      <p:ext uri="{BB962C8B-B14F-4D97-AF65-F5344CB8AC3E}">
        <p14:creationId xmlns:p14="http://schemas.microsoft.com/office/powerpoint/2010/main" val="1820105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6B92CDA-89E0-4DFA-83AD-34BC0A90FD83}"/>
              </a:ext>
            </a:extLst>
          </p:cNvPr>
          <p:cNvSpPr>
            <a:spLocks noGrp="1"/>
          </p:cNvSpPr>
          <p:nvPr>
            <p:ph type="body" sz="quarter" idx="12"/>
          </p:nvPr>
        </p:nvSpPr>
        <p:spPr>
          <a:xfrm>
            <a:off x="784800" y="2279549"/>
            <a:ext cx="9283225" cy="4506792"/>
          </a:xfrm>
        </p:spPr>
        <p:txBody>
          <a:bodyPr/>
          <a:lstStyle/>
          <a:p>
            <a:r>
              <a:rPr lang="sv-SE" dirty="0"/>
              <a:t>Förändringen gäller samtliga Trafikverkets leverantörer som tillhandahåller personal med trafiksäkerhetsfunktioner som omfattas av TDOK 2014:0230 </a:t>
            </a:r>
            <a:r>
              <a:rPr lang="sv-SE" i="1" dirty="0"/>
              <a:t>Trafikverkets kompetenskrav för tillträdes- och trafiksäkerhetsfunktioner</a:t>
            </a:r>
          </a:p>
          <a:p>
            <a:r>
              <a:rPr lang="sv-SE" dirty="0"/>
              <a:t>Reglerna för hälsokrav är i sak oförändrade, det som ligger till grund för läkarens bedömning (idag TSFS 2019:112) arbetas in i 2014:0230</a:t>
            </a:r>
          </a:p>
          <a:p>
            <a:r>
              <a:rPr lang="sv-SE" dirty="0"/>
              <a:t>Branschgemensam blankett för läkarutlåtande (Tågoperatörerna – Trafikverket) </a:t>
            </a:r>
          </a:p>
          <a:p>
            <a:pPr lvl="1"/>
            <a:r>
              <a:rPr lang="sv-SE" dirty="0"/>
              <a:t>Leverantör ansvarar för att uppdatera sin respektive företagshälsa/läkare</a:t>
            </a:r>
          </a:p>
          <a:p>
            <a:r>
              <a:rPr lang="sv-SE" dirty="0"/>
              <a:t>Undersökningar godkända enligt TSFS 2019:112 gäller tills nästa undersökningsintervall eller hälsotillstånd förändrats alternativt ny undersökning krävs efter olycka/tillbud</a:t>
            </a:r>
          </a:p>
        </p:txBody>
      </p:sp>
      <p:sp>
        <p:nvSpPr>
          <p:cNvPr id="5" name="Platshållare för bildnummer 4">
            <a:extLst>
              <a:ext uri="{FF2B5EF4-FFF2-40B4-BE49-F238E27FC236}">
                <a16:creationId xmlns:a16="http://schemas.microsoft.com/office/drawing/2014/main" id="{1E5C9D48-1BBA-46FE-99CE-DE86E001D2A2}"/>
              </a:ext>
            </a:extLst>
          </p:cNvPr>
          <p:cNvSpPr>
            <a:spLocks noGrp="1"/>
          </p:cNvSpPr>
          <p:nvPr>
            <p:ph type="sldNum" sz="quarter" idx="4"/>
          </p:nvPr>
        </p:nvSpPr>
        <p:spPr/>
        <p:txBody>
          <a:bodyPr/>
          <a:lstStyle/>
          <a:p>
            <a:fld id="{816FEC2C-AD63-44F4-896C-A2025F5FB260}" type="slidenum">
              <a:rPr lang="sv-SE" smtClean="0"/>
              <a:pPr/>
              <a:t>2</a:t>
            </a:fld>
            <a:endParaRPr lang="sv-SE" dirty="0"/>
          </a:p>
        </p:txBody>
      </p:sp>
      <p:sp>
        <p:nvSpPr>
          <p:cNvPr id="6" name="Rubrik 1">
            <a:extLst>
              <a:ext uri="{FF2B5EF4-FFF2-40B4-BE49-F238E27FC236}">
                <a16:creationId xmlns:a16="http://schemas.microsoft.com/office/drawing/2014/main" id="{2539DDA9-C90E-4A0E-BC8C-11A8E123A1F6}"/>
              </a:ext>
            </a:extLst>
          </p:cNvPr>
          <p:cNvSpPr>
            <a:spLocks noGrp="1"/>
          </p:cNvSpPr>
          <p:nvPr>
            <p:ph type="title"/>
          </p:nvPr>
        </p:nvSpPr>
        <p:spPr>
          <a:xfrm>
            <a:off x="694800" y="1270800"/>
            <a:ext cx="10800000" cy="900000"/>
          </a:xfrm>
        </p:spPr>
        <p:txBody>
          <a:bodyPr/>
          <a:lstStyle/>
          <a:p>
            <a:r>
              <a:rPr lang="sv-SE" dirty="0"/>
              <a:t>Vad gäller fr o m 1 jan 2025?</a:t>
            </a:r>
          </a:p>
        </p:txBody>
      </p:sp>
    </p:spTree>
    <p:extLst>
      <p:ext uri="{BB962C8B-B14F-4D97-AF65-F5344CB8AC3E}">
        <p14:creationId xmlns:p14="http://schemas.microsoft.com/office/powerpoint/2010/main" val="2834952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Undantag/särskild bedömning </a:t>
            </a:r>
          </a:p>
        </p:txBody>
      </p:sp>
      <p:sp>
        <p:nvSpPr>
          <p:cNvPr id="3" name="Platshållare för text 2"/>
          <p:cNvSpPr>
            <a:spLocks noGrp="1"/>
          </p:cNvSpPr>
          <p:nvPr>
            <p:ph type="body" sz="quarter" idx="12"/>
          </p:nvPr>
        </p:nvSpPr>
        <p:spPr>
          <a:xfrm>
            <a:off x="916179" y="2502872"/>
            <a:ext cx="8506954" cy="3060000"/>
          </a:xfrm>
        </p:spPr>
        <p:txBody>
          <a:bodyPr/>
          <a:lstStyle/>
          <a:p>
            <a:r>
              <a:rPr lang="sv-SE" dirty="0"/>
              <a:t>För den som avviker från hälsokraven på någon punkt, men ändå bedöms kunna utföra sina säkerhetskritiska arbetsuppgifter på ett tillfredsställande sätt, kan arbetsgivaren initiera </a:t>
            </a:r>
            <a:r>
              <a:rPr lang="sv-SE" i="1" dirty="0"/>
              <a:t>särskild bedömning</a:t>
            </a:r>
            <a:r>
              <a:rPr lang="sv-SE" dirty="0"/>
              <a:t> och undantag från hälsokraven medges</a:t>
            </a:r>
          </a:p>
          <a:p>
            <a:pPr lvl="1"/>
            <a:r>
              <a:rPr lang="sv-SE" dirty="0"/>
              <a:t>Alla frågor av detta slag hanteras av arbetsgivaren tillsammans med bedömande läkare</a:t>
            </a:r>
          </a:p>
          <a:p>
            <a:pPr lvl="1"/>
            <a:r>
              <a:rPr lang="sv-SE" dirty="0"/>
              <a:t>Nya beslut ska delges Trafikverket via halsokrav@trafikverket.se</a:t>
            </a:r>
          </a:p>
          <a:p>
            <a:r>
              <a:rPr lang="sv-SE" altLang="sv-SE" dirty="0"/>
              <a:t>Undantag beviljade av Transportstyrelsen gäller fortsatt tills undantagets beviljade tid löper ut under förutsättning att undantagets villkor följs </a:t>
            </a:r>
          </a:p>
          <a:p>
            <a:endParaRPr lang="sv-SE" dirty="0"/>
          </a:p>
          <a:p>
            <a:endParaRPr lang="sv-SE" dirty="0"/>
          </a:p>
        </p:txBody>
      </p:sp>
      <p:sp>
        <p:nvSpPr>
          <p:cNvPr id="4" name="Platshållare för datum 3"/>
          <p:cNvSpPr>
            <a:spLocks noGrp="1"/>
          </p:cNvSpPr>
          <p:nvPr>
            <p:ph type="dt" sz="half" idx="2"/>
          </p:nvPr>
        </p:nvSpPr>
        <p:spPr/>
        <p:txBody>
          <a:bodyPr/>
          <a:lstStyle/>
          <a:p>
            <a:endParaRPr lang="sv-SE" dirty="0"/>
          </a:p>
        </p:txBody>
      </p:sp>
      <p:sp>
        <p:nvSpPr>
          <p:cNvPr id="5" name="Platshållare för bildnummer 4"/>
          <p:cNvSpPr>
            <a:spLocks noGrp="1"/>
          </p:cNvSpPr>
          <p:nvPr>
            <p:ph type="sldNum" sz="quarter" idx="4"/>
          </p:nvPr>
        </p:nvSpPr>
        <p:spPr/>
        <p:txBody>
          <a:bodyPr/>
          <a:lstStyle/>
          <a:p>
            <a:fld id="{816FEC2C-AD63-44F4-896C-A2025F5FB260}" type="slidenum">
              <a:rPr lang="sv-SE" smtClean="0"/>
              <a:pPr/>
              <a:t>3</a:t>
            </a:fld>
            <a:endParaRPr lang="sv-SE" dirty="0"/>
          </a:p>
        </p:txBody>
      </p:sp>
    </p:spTree>
    <p:extLst>
      <p:ext uri="{BB962C8B-B14F-4D97-AF65-F5344CB8AC3E}">
        <p14:creationId xmlns:p14="http://schemas.microsoft.com/office/powerpoint/2010/main" val="2162812173"/>
      </p:ext>
    </p:extLst>
  </p:cSld>
  <p:clrMapOvr>
    <a:masterClrMapping/>
  </p:clrMapOvr>
</p:sld>
</file>

<file path=ppt/theme/theme1.xml><?xml version="1.0" encoding="utf-8"?>
<a:theme xmlns:a="http://schemas.openxmlformats.org/drawingml/2006/main" name="Star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Trafikverket.potm" id="{A685640C-EF8D-4F6A-A0E7-1E6FC83721A2}" vid="{898EBADD-D1F3-459E-967A-8906AE4D9B7A}"/>
    </a:ext>
  </a:extLst>
</a:theme>
</file>

<file path=ppt/theme/theme2.xml><?xml version="1.0" encoding="utf-8"?>
<a:theme xmlns:a="http://schemas.openxmlformats.org/drawingml/2006/main" name="Rubrik med logga">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Trafikverket.potm" id="{A685640C-EF8D-4F6A-A0E7-1E6FC83721A2}" vid="{23769465-DD86-4149-BE2D-00C4BE882573}"/>
    </a:ext>
  </a:extLst>
</a:theme>
</file>

<file path=ppt/theme/theme3.xml><?xml version="1.0" encoding="utf-8"?>
<a:theme xmlns:a="http://schemas.openxmlformats.org/drawingml/2006/main" name="Rubrik med logga, titel, datum och sidnr">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Trafikverket.potm" id="{A685640C-EF8D-4F6A-A0E7-1E6FC83721A2}" vid="{6060FE66-8160-450B-A771-7DAAF0A2A63C}"/>
    </a:ext>
  </a:extLst>
</a:theme>
</file>

<file path=ppt/theme/theme4.xml><?xml version="1.0" encoding="utf-8"?>
<a:theme xmlns:a="http://schemas.openxmlformats.org/drawingml/2006/main" name="Office-tema">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ema">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rvDocumentTemplateId xmlns="Trafikverket">TMALL 0145</TrvDocumentTemplateId>
    <TrvDocumentTemplateContact xmlns="Trafikverket">
      <UserInfo>
        <DisplayName>Theorin Wallander Malin, KMveu</DisplayName>
        <AccountId>1798</AccountId>
        <AccountType/>
      </UserInfo>
    </TrvDocumentTemplateContact>
    <TrvDocumentTemplateTitle xmlns="Trafikverket">Presentation_Trafikverket</TrvDocumentTemplateTitle>
    <TrvDocumentTemplateDescription xmlns="Trafikverket">PPT-mall, widescreen, som ska användas av verksamheten för att skapa presentationer.</TrvDocumentTemplateDescription>
    <TrvDocumentTemplateVersion xmlns="Trafikverket">4.0</TrvDocumentTemplateVersion>
    <TrvDocumentTemplateDate xmlns="Trafikverket">2024-02-28T23:00:00+00:00</TrvDocumentTemplateDate>
    <Skapat_x0020_av_x0020_NY xmlns="Trafikverket" xsi:nil="true"/>
    <Dokumentdatum_x0020_NY xmlns="Trafikverket" xsi:nil="true"/>
    <TRVversionNY xmlns="Trafikverket" xsi:nil="true"/>
    <TaxCatchAll xmlns="2cc95b2f-a972-412a-a6e8-be8828b08c19">
      <Value>27</Value>
      <Value>20</Value>
      <Value>2</Value>
    </TaxCatchAll>
    <TrvDocumentTemplateOwnerTaxHTField0 xmlns="2cc95b2f-a972-412a-a6e8-be8828b08c19">
      <Terms xmlns="http://schemas.microsoft.com/office/infopath/2007/PartnerControls">
        <TermInfo xmlns="http://schemas.microsoft.com/office/infopath/2007/PartnerControls">
          <TermName xmlns="http://schemas.microsoft.com/office/infopath/2007/PartnerControls">KM Kommunikation</TermName>
          <TermId xmlns="http://schemas.microsoft.com/office/infopath/2007/PartnerControls">65ba4904-7f87-411a-bf82-b389570b62aa</TermId>
        </TermInfo>
      </Terms>
    </TrvDocumentTemplateOwnerTaxHTField0>
    <TrvDocumentTypeTaxHTField0 xmlns="2cc95b2f-a972-412a-a6e8-be8828b08c19">
      <Terms xmlns="http://schemas.microsoft.com/office/infopath/2007/PartnerControls">
        <TermInfo xmlns="http://schemas.microsoft.com/office/infopath/2007/PartnerControls">
          <TermName xmlns="http://schemas.microsoft.com/office/infopath/2007/PartnerControls">ARBETSMATERIAL</TermName>
          <TermId xmlns="http://schemas.microsoft.com/office/infopath/2007/PartnerControls">a2894791-a90f-4fd8-bd38-5426c743cb42</TermId>
        </TermInfo>
      </Terms>
    </TrvDocumentTypeTaxHTField0>
    <TrvDocumentTemplateCategoryTaxHTField0 xmlns="2cc95b2f-a972-412a-a6e8-be8828b08c19">
      <Terms xmlns="http://schemas.microsoft.com/office/infopath/2007/PartnerControls">
        <TermInfo xmlns="http://schemas.microsoft.com/office/infopath/2007/PartnerControls">
          <TermName xmlns="http://schemas.microsoft.com/office/infopath/2007/PartnerControls">Grundmallar</TermName>
          <TermId xmlns="http://schemas.microsoft.com/office/infopath/2007/PartnerControls">ba03f0de-f93f-4e70-95f2-fa30c55e4680</TermId>
        </TermInfo>
      </Terms>
    </TrvDocumentTemplateCategoryTaxHTField0>
    <TrvConfidentialityLevelTaxHTField0 xmlns="2cc95b2f-a972-412a-a6e8-be8828b08c19">
      <Terms xmlns="http://schemas.microsoft.com/office/infopath/2007/PartnerControls"/>
    </TrvConfidentialityLevelTaxHTField0>
  </documentManagement>
</p:properties>
</file>

<file path=customXml/item2.xml><?xml version="1.0" encoding="utf-8"?>
<ct:contentTypeSchema xmlns:ct="http://schemas.microsoft.com/office/2006/metadata/contentType" xmlns:ma="http://schemas.microsoft.com/office/2006/metadata/properties/metaAttributes" ct:_="" ma:_="" ma:contentTypeName="TrvDokument01" ma:contentTypeID="0x010100F3454A24D10946AC8A6A7F801497FF3100DF70ACC0F9E2D14198C26BCB73343728" ma:contentTypeVersion="31" ma:contentTypeDescription="Dokument som endast har de fält som enligt Trafikverket måste ingå i varje dokumentinnehållstyp." ma:contentTypeScope="" ma:versionID="f2c0d688ffb8209975cc3bef8fbf631c">
  <xsd:schema xmlns:xsd="http://www.w3.org/2001/XMLSchema" xmlns:xs="http://www.w3.org/2001/XMLSchema" xmlns:p="http://schemas.microsoft.com/office/2006/metadata/properties" xmlns:ns1="Trafikverket" xmlns:ns3="2cc95b2f-a972-412a-a6e8-be8828b08c19" xmlns:ns4="1d1dcc81-e84a-4227-a2bf-4daaaef80af8" targetNamespace="http://schemas.microsoft.com/office/2006/metadata/properties" ma:root="true" ma:fieldsID="f434efb4653234e7cd612240975cc260" ns1:_="" ns3:_="" ns4:_="">
    <xsd:import namespace="Trafikverket"/>
    <xsd:import namespace="2cc95b2f-a972-412a-a6e8-be8828b08c19"/>
    <xsd:import namespace="1d1dcc81-e84a-4227-a2bf-4daaaef80af8"/>
    <xsd:element name="properties">
      <xsd:complexType>
        <xsd:sequence>
          <xsd:element name="documentManagement">
            <xsd:complexType>
              <xsd:all>
                <xsd:element ref="ns1:Skapat_x0020_av_x0020_NY" minOccurs="0"/>
                <xsd:element ref="ns1:Dokumentdatum_x0020_NY" minOccurs="0"/>
                <xsd:element ref="ns1:TRVversionNY" minOccurs="0"/>
                <xsd:element ref="ns1:TrvDocumentTemplateId" minOccurs="0"/>
                <xsd:element ref="ns1:TrvDocumentTemplateVersion" minOccurs="0"/>
                <xsd:element ref="ns3:TrvDocumentTypeTaxHTField0" minOccurs="0"/>
                <xsd:element ref="ns3:TaxCatchAll" minOccurs="0"/>
                <xsd:element ref="ns3:TaxCatchAllLabel" minOccurs="0"/>
                <xsd:element ref="ns3:TrvConfidentialityLevelTaxHTField0" minOccurs="0"/>
                <xsd:element ref="ns3:TrvDocumentTemplateCategoryTaxHTField0" minOccurs="0"/>
                <xsd:element ref="ns1:TrvDocumentTemplateTitle"/>
                <xsd:element ref="ns1:TrvDocumentTemplateDescription" minOccurs="0"/>
                <xsd:element ref="ns1:TrvDocumentTemplateContact" minOccurs="0"/>
                <xsd:element ref="ns3:TrvDocumentTemplateOwnerTaxHTField0" minOccurs="0"/>
                <xsd:element ref="ns1:TrvDocumentTemplateDate" minOccurs="0"/>
                <xsd:element ref="ns4: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Trafikverket" elementFormDefault="qualified">
    <xsd:import namespace="http://schemas.microsoft.com/office/2006/documentManagement/types"/>
    <xsd:import namespace="http://schemas.microsoft.com/office/infopath/2007/PartnerControls"/>
    <xsd:element name="Skapat_x0020_av_x0020_NY" ma:index="0" nillable="true" ma:displayName="Skapat av" ma:description="Namn och organisationsbeteckning för den person som skapat dokumentet." ma:internalName="TrvCreatedBy" ma:readOnly="true">
      <xsd:simpleType>
        <xsd:restriction base="dms:Text"/>
      </xsd:simpleType>
    </xsd:element>
    <xsd:element name="Dokumentdatum_x0020_NY" ma:index="2" nillable="true" ma:displayName="Dokumentdatum" ma:description="Datum för nuvarande version" ma:format="DateOnly" ma:internalName="TrvDocumentDate" ma:readOnly="true">
      <xsd:simpleType>
        <xsd:restriction base="dms:DateTime"/>
      </xsd:simpleType>
    </xsd:element>
    <xsd:element name="TRVversionNY" ma:index="8" nillable="true" ma:displayName="Version" ma:description="Dokumentets versionsnummer" ma:internalName="TrvVersion" ma:readOnly="true">
      <xsd:simpleType>
        <xsd:restriction base="dms:Text"/>
      </xsd:simpleType>
    </xsd:element>
    <xsd:element name="TrvDocumentTemplateId" ma:index="9" nillable="true" ma:displayName="TMALL-nummer" ma:description="Unik sträng eller nummer som identifierar dokumentmallen. Värdet sätts av respektive system." ma:internalName="TrvDocumentTemplateId" ma:readOnly="false">
      <xsd:simpleType>
        <xsd:restriction base="dms:Text"/>
      </xsd:simpleType>
    </xsd:element>
    <xsd:element name="TrvDocumentTemplateVersion" ma:index="10" nillable="true" ma:displayName="Mallversion" ma:description="Dokumentmallens versionsnummer" ma:internalName="TrvDocumentTemplateVersion" ma:readOnly="false">
      <xsd:simpleType>
        <xsd:restriction base="dms:Text"/>
      </xsd:simpleType>
    </xsd:element>
    <xsd:element name="TrvDocumentTemplateTitle" ma:index="21" ma:displayName="Mallnamn" ma:description="Dokumenttitel på dokumentmallen" ma:internalName="TrvDocumentTemplateTitle" ma:readOnly="false">
      <xsd:simpleType>
        <xsd:restriction base="dms:Text"/>
      </xsd:simpleType>
    </xsd:element>
    <xsd:element name="TrvDocumentTemplateDescription" ma:index="22" nillable="true" ma:displayName="Mallbeskrivning" ma:description="Beskrivning på dokumentmallen" ma:internalName="TrvDocumentTemplateDescription">
      <xsd:simpleType>
        <xsd:restriction base="dms:Text"/>
      </xsd:simpleType>
    </xsd:element>
    <xsd:element name="TrvDocumentTemplateContact" ma:index="23" nillable="true" ma:displayName="Kontaktperson" ma:description="" ma:hidden="true" ma:internalName="TrvDocumentTemplateContact"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rvDocumentTemplateDate" ma:index="26" nillable="true" ma:displayName="Publicerad" ma:description="Datum för när mallversionen senast ändrades" ma:format="DateOnly" ma:hidden="true" ma:internalName="TrvDocumentTemplat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cc95b2f-a972-412a-a6e8-be8828b08c19" elementFormDefault="qualified">
    <xsd:import namespace="http://schemas.microsoft.com/office/2006/documentManagement/types"/>
    <xsd:import namespace="http://schemas.microsoft.com/office/infopath/2007/PartnerControls"/>
    <xsd:element name="TrvDocumentTypeTaxHTField0" ma:index="11" nillable="true" ma:taxonomy="true" ma:internalName="TrvDocumentTypeTaxHTField0" ma:taxonomyFieldName="TrvDocumentType" ma:displayName="Dokumenttyp" ma:readOnly="true" ma:fieldId="{254c14be-9fac-4cea-a731-8aa49979445b}" ma:sspId="56b52474-2a4b-42ac-ac16-0a67cba4e670" ma:termSetId="152f56a5-fdb2-4180-8a6e-79ef00400bc3"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8d39c8e1-3b67-495e-9279-b773ae6d2cfc}" ma:internalName="TaxCatchAll" ma:showField="CatchAllData" ma:web="2cc95b2f-a972-412a-a6e8-be8828b08c19">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8d39c8e1-3b67-495e-9279-b773ae6d2cfc}" ma:internalName="TaxCatchAllLabel" ma:readOnly="true" ma:showField="CatchAllDataLabel" ma:web="2cc95b2f-a972-412a-a6e8-be8828b08c19">
      <xsd:complexType>
        <xsd:complexContent>
          <xsd:extension base="dms:MultiChoiceLookup">
            <xsd:sequence>
              <xsd:element name="Value" type="dms:Lookup" maxOccurs="unbounded" minOccurs="0" nillable="true"/>
            </xsd:sequence>
          </xsd:extension>
        </xsd:complexContent>
      </xsd:complexType>
    </xsd:element>
    <xsd:element name="TrvConfidentialityLevelTaxHTField0" ma:index="17" nillable="true" ma:taxonomy="true" ma:internalName="TrvConfidentialityLevelTaxHTField0" ma:taxonomyFieldName="TrvConfidentialityLevel" ma:displayName="Konfidentialitetsnivå" ma:readOnly="false" ma:default="" ma:fieldId="{a84a37ca-5c43-43e3-a37a-c23c41d1607d}" ma:sspId="56b52474-2a4b-42ac-ac16-0a67cba4e670" ma:termSetId="4d666f29-dc73-4030-952a-63de8896f399" ma:anchorId="00000000-0000-0000-0000-000000000000" ma:open="false" ma:isKeyword="false">
      <xsd:complexType>
        <xsd:sequence>
          <xsd:element ref="pc:Terms" minOccurs="0" maxOccurs="1"/>
        </xsd:sequence>
      </xsd:complexType>
    </xsd:element>
    <xsd:element name="TrvDocumentTemplateCategoryTaxHTField0" ma:index="19" ma:taxonomy="true" ma:internalName="TrvDocumentTemplateCategoryTaxHTField0" ma:taxonomyFieldName="TrvDocumentTemplateCategory" ma:displayName="Mallkategori" ma:readOnly="false" ma:fieldId="{9697ca31-7b53-4b62-95a3-8e7bb5ca1ebe}" ma:taxonomyMulti="true" ma:sspId="56b52474-2a4b-42ac-ac16-0a67cba4e670" ma:termSetId="1a3a659a-fb09-4d71-b69f-d837800d1cf9" ma:anchorId="00000000-0000-0000-0000-000000000000" ma:open="false" ma:isKeyword="false">
      <xsd:complexType>
        <xsd:sequence>
          <xsd:element ref="pc:Terms" minOccurs="0" maxOccurs="1"/>
        </xsd:sequence>
      </xsd:complexType>
    </xsd:element>
    <xsd:element name="TrvDocumentTemplateOwnerTaxHTField0" ma:index="24" nillable="true" ma:taxonomy="true" ma:internalName="TrvDocumentTemplateOwnerTaxHTField0" ma:taxonomyFieldName="TrvDocumentTemplateOwner" ma:displayName="Förvaltas av" ma:fieldId="{cb012b9e-6fe6-4882-87e9-27992d7f1cfa}" ma:sspId="56b52474-2a4b-42ac-ac16-0a67cba4e670" ma:termSetId="fc6ac77e-aea4-4c18-b64f-642ceecd7581"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d1dcc81-e84a-4227-a2bf-4daaaef80af8" elementFormDefault="qualified">
    <xsd:import namespace="http://schemas.microsoft.com/office/2006/documentManagement/types"/>
    <xsd:import namespace="http://schemas.microsoft.com/office/infopath/2007/PartnerControls"/>
    <xsd:element name="SharedWithUsers" ma:index="2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Innehållstyp"/>
        <xsd:element ref="dc:title" minOccurs="0" maxOccurs="1" ma:index="1" ma:displayName="Dokumenttitel"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4B4E73-29F5-4C44-AEDC-5752B130AE4E}">
  <ds:schemaRefs>
    <ds:schemaRef ds:uri="http://purl.org/dc/elements/1.1/"/>
    <ds:schemaRef ds:uri="http://purl.org/dc/dcmitype/"/>
    <ds:schemaRef ds:uri="http://www.w3.org/XML/1998/namespace"/>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http://purl.org/dc/terms/"/>
    <ds:schemaRef ds:uri="1d1dcc81-e84a-4227-a2bf-4daaaef80af8"/>
    <ds:schemaRef ds:uri="2cc95b2f-a972-412a-a6e8-be8828b08c19"/>
    <ds:schemaRef ds:uri="Trafikverket"/>
  </ds:schemaRefs>
</ds:datastoreItem>
</file>

<file path=customXml/itemProps2.xml><?xml version="1.0" encoding="utf-8"?>
<ds:datastoreItem xmlns:ds="http://schemas.openxmlformats.org/officeDocument/2006/customXml" ds:itemID="{073D0C6A-C4A0-4702-AF9D-AF72F77440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Trafikverket"/>
    <ds:schemaRef ds:uri="2cc95b2f-a972-412a-a6e8-be8828b08c19"/>
    <ds:schemaRef ds:uri="1d1dcc81-e84a-4227-a2bf-4daaaef80a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07995CE-3062-4DCB-913E-CA7C92E2CD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Presentation_Trafikverket</Template>
  <TotalTime>4226</TotalTime>
  <Words>378</Words>
  <Application>Microsoft Office PowerPoint</Application>
  <PresentationFormat>Bredbild</PresentationFormat>
  <Paragraphs>32</Paragraphs>
  <Slides>3</Slides>
  <Notes>3</Notes>
  <HiddenSlides>0</HiddenSlides>
  <MMClips>0</MMClips>
  <ScaleCrop>false</ScaleCrop>
  <HeadingPairs>
    <vt:vector size="6" baseType="variant">
      <vt:variant>
        <vt:lpstr>Använt teckensnitt</vt:lpstr>
      </vt:variant>
      <vt:variant>
        <vt:i4>2</vt:i4>
      </vt:variant>
      <vt:variant>
        <vt:lpstr>Tema</vt:lpstr>
      </vt:variant>
      <vt:variant>
        <vt:i4>3</vt:i4>
      </vt:variant>
      <vt:variant>
        <vt:lpstr>Bildrubriker</vt:lpstr>
      </vt:variant>
      <vt:variant>
        <vt:i4>3</vt:i4>
      </vt:variant>
    </vt:vector>
  </HeadingPairs>
  <TitlesOfParts>
    <vt:vector size="8" baseType="lpstr">
      <vt:lpstr>Arial</vt:lpstr>
      <vt:lpstr>Georgia</vt:lpstr>
      <vt:lpstr>Start</vt:lpstr>
      <vt:lpstr>Rubrik med logga</vt:lpstr>
      <vt:lpstr>Rubrik med logga, titel, datum och sidnr</vt:lpstr>
      <vt:lpstr>Nygamla hälsokrav för trafiksäkerhetsfunktioner på järnvägen</vt:lpstr>
      <vt:lpstr>Vad gäller fr o m 1 jan 2025?</vt:lpstr>
      <vt:lpstr>Undantag/särskild bedömning </vt:lpstr>
    </vt:vector>
  </TitlesOfParts>
  <Company>Trafikverket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Anderzén Åsa, HRal</dc:creator>
  <cp:lastModifiedBy>Susanne Andersson</cp:lastModifiedBy>
  <cp:revision>23</cp:revision>
  <dcterms:created xsi:type="dcterms:W3CDTF">2024-11-11T11:09:52Z</dcterms:created>
  <dcterms:modified xsi:type="dcterms:W3CDTF">2024-11-29T07:19:53Z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0x010100F3454A24D10946AC8A6A7F801497FF3100DF70ACC0F9E2D14198C26BCB73343728</vt:lpwstr>
  </property>
  <property fmtid="{D5CDD505-2E9C-101B-9397-08002B2CF9AE}" pid="3" name="TrvDocumentType">
    <vt:lpwstr>2;#ARBETSMATERIAL|a2894791-a90f-4fd8-bd38-5426c743cb42</vt:lpwstr>
  </property>
  <property fmtid="{D5CDD505-2E9C-101B-9397-08002B2CF9AE}" pid="4" name="TrvDocumentTemplateOwner">
    <vt:lpwstr>20;#KM Kommunikation|65ba4904-7f87-411a-bf82-b389570b62aa</vt:lpwstr>
  </property>
  <property fmtid="{D5CDD505-2E9C-101B-9397-08002B2CF9AE}" pid="5" name="TrvDocumentTemplateStatus">
    <vt:lpwstr>Distribuerad</vt:lpwstr>
  </property>
  <property fmtid="{D5CDD505-2E9C-101B-9397-08002B2CF9AE}" pid="6" name="TrvDocumentTemplateCategory">
    <vt:lpwstr>27;#Grundmallar|ba03f0de-f93f-4e70-95f2-fa30c55e4680</vt:lpwstr>
  </property>
  <property fmtid="{D5CDD505-2E9C-101B-9397-08002B2CF9AE}" pid="7" name="TrvConfidentialityLevel">
    <vt:lpwstr/>
  </property>
  <property fmtid="{D5CDD505-2E9C-101B-9397-08002B2CF9AE}" pid="8" name="TrvCounterpartIdentityNumber">
    <vt:lpwstr/>
  </property>
  <property fmtid="{D5CDD505-2E9C-101B-9397-08002B2CF9AE}" pid="9" name="TrvCaseId">
    <vt:lpwstr/>
  </property>
  <property fmtid="{D5CDD505-2E9C-101B-9397-08002B2CF9AE}" pid="10" name="TrvAddressee">
    <vt:lpwstr/>
  </property>
  <property fmtid="{D5CDD505-2E9C-101B-9397-08002B2CF9AE}" pid="11" name="TrvCounterpart">
    <vt:lpwstr/>
  </property>
  <property fmtid="{D5CDD505-2E9C-101B-9397-08002B2CF9AE}" pid="12" name="TrvApprovedBy">
    <vt:lpwstr/>
  </property>
  <property fmtid="{D5CDD505-2E9C-101B-9397-08002B2CF9AE}" pid="13" name="TrvCounterpartCaseId">
    <vt:lpwstr/>
  </property>
  <property fmtid="{D5CDD505-2E9C-101B-9397-08002B2CF9AE}" pid="14" name="TrvCopyTo">
    <vt:lpwstr/>
  </property>
</Properties>
</file>